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1" r:id="rId1"/>
  </p:sldMasterIdLst>
  <p:notesMasterIdLst>
    <p:notesMasterId r:id="rId43"/>
  </p:notesMasterIdLst>
  <p:sldIdLst>
    <p:sldId id="256" r:id="rId2"/>
    <p:sldId id="301" r:id="rId3"/>
    <p:sldId id="257" r:id="rId4"/>
    <p:sldId id="258" r:id="rId5"/>
    <p:sldId id="259" r:id="rId6"/>
    <p:sldId id="260" r:id="rId7"/>
    <p:sldId id="295" r:id="rId8"/>
    <p:sldId id="282" r:id="rId9"/>
    <p:sldId id="261" r:id="rId10"/>
    <p:sldId id="273" r:id="rId11"/>
    <p:sldId id="284" r:id="rId12"/>
    <p:sldId id="262" r:id="rId13"/>
    <p:sldId id="263" r:id="rId14"/>
    <p:sldId id="296" r:id="rId15"/>
    <p:sldId id="285" r:id="rId16"/>
    <p:sldId id="274" r:id="rId17"/>
    <p:sldId id="275" r:id="rId18"/>
    <p:sldId id="287" r:id="rId19"/>
    <p:sldId id="266" r:id="rId20"/>
    <p:sldId id="264" r:id="rId21"/>
    <p:sldId id="297" r:id="rId22"/>
    <p:sldId id="286" r:id="rId23"/>
    <p:sldId id="276" r:id="rId24"/>
    <p:sldId id="277" r:id="rId25"/>
    <p:sldId id="265" r:id="rId26"/>
    <p:sldId id="267" r:id="rId27"/>
    <p:sldId id="298" r:id="rId28"/>
    <p:sldId id="288" r:id="rId29"/>
    <p:sldId id="278" r:id="rId30"/>
    <p:sldId id="279" r:id="rId31"/>
    <p:sldId id="268" r:id="rId32"/>
    <p:sldId id="299" r:id="rId33"/>
    <p:sldId id="289" r:id="rId34"/>
    <p:sldId id="280" r:id="rId35"/>
    <p:sldId id="290" r:id="rId36"/>
    <p:sldId id="293" r:id="rId37"/>
    <p:sldId id="292" r:id="rId38"/>
    <p:sldId id="300" r:id="rId39"/>
    <p:sldId id="294" r:id="rId40"/>
    <p:sldId id="291" r:id="rId41"/>
    <p:sldId id="269"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13E49D9-05D8-42F3-9FF4-75021D30211F}" v="18" dt="2023-09-27T18:35:08.53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2" d="100"/>
          <a:sy n="82" d="100"/>
        </p:scale>
        <p:origin x="720"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microsoft.com/office/2016/11/relationships/changesInfo" Target="changesInfos/changesInfo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va Kramer" userId="1f3c66f5e1d3ec4c" providerId="LiveId" clId="{C13E49D9-05D8-42F3-9FF4-75021D30211F}"/>
    <pc:docChg chg="undo custSel addSld modSld sldOrd">
      <pc:chgData name="Ava Kramer" userId="1f3c66f5e1d3ec4c" providerId="LiveId" clId="{C13E49D9-05D8-42F3-9FF4-75021D30211F}" dt="2023-09-27T18:35:43.325" v="6253" actId="1076"/>
      <pc:docMkLst>
        <pc:docMk/>
      </pc:docMkLst>
      <pc:sldChg chg="addSp delSp modSp mod">
        <pc:chgData name="Ava Kramer" userId="1f3c66f5e1d3ec4c" providerId="LiveId" clId="{C13E49D9-05D8-42F3-9FF4-75021D30211F}" dt="2023-09-27T18:35:43.325" v="6253" actId="1076"/>
        <pc:sldMkLst>
          <pc:docMk/>
          <pc:sldMk cId="938638684" sldId="257"/>
        </pc:sldMkLst>
        <pc:spChg chg="add mod">
          <ac:chgData name="Ava Kramer" userId="1f3c66f5e1d3ec4c" providerId="LiveId" clId="{C13E49D9-05D8-42F3-9FF4-75021D30211F}" dt="2023-09-27T18:35:00.283" v="6210" actId="20577"/>
          <ac:spMkLst>
            <pc:docMk/>
            <pc:sldMk cId="938638684" sldId="257"/>
            <ac:spMk id="3" creationId="{912B6213-AA25-09F5-1BF2-05E11A52AC5D}"/>
          </ac:spMkLst>
        </pc:spChg>
        <pc:spChg chg="add del mod">
          <ac:chgData name="Ava Kramer" userId="1f3c66f5e1d3ec4c" providerId="LiveId" clId="{C13E49D9-05D8-42F3-9FF4-75021D30211F}" dt="2023-09-27T18:33:54.382" v="6199" actId="478"/>
          <ac:spMkLst>
            <pc:docMk/>
            <pc:sldMk cId="938638684" sldId="257"/>
            <ac:spMk id="4" creationId="{D2165864-9E90-FE3A-AFDD-4B2CED63C7AF}"/>
          </ac:spMkLst>
        </pc:spChg>
        <pc:spChg chg="add mod">
          <ac:chgData name="Ava Kramer" userId="1f3c66f5e1d3ec4c" providerId="LiveId" clId="{C13E49D9-05D8-42F3-9FF4-75021D30211F}" dt="2023-09-27T18:35:43.325" v="6253" actId="1076"/>
          <ac:spMkLst>
            <pc:docMk/>
            <pc:sldMk cId="938638684" sldId="257"/>
            <ac:spMk id="9" creationId="{DFF0EBDD-B235-8DD1-F7A4-C7520A2EC3B5}"/>
          </ac:spMkLst>
        </pc:spChg>
        <pc:graphicFrameChg chg="mod">
          <ac:chgData name="Ava Kramer" userId="1f3c66f5e1d3ec4c" providerId="LiveId" clId="{C13E49D9-05D8-42F3-9FF4-75021D30211F}" dt="2023-09-27T18:27:43.206" v="6190" actId="1076"/>
          <ac:graphicFrameMkLst>
            <pc:docMk/>
            <pc:sldMk cId="938638684" sldId="257"/>
            <ac:graphicFrameMk id="14" creationId="{B58C92AD-D9C2-5C3F-695E-3CC3576334D5}"/>
          </ac:graphicFrameMkLst>
        </pc:graphicFrameChg>
        <pc:picChg chg="add del mod">
          <ac:chgData name="Ava Kramer" userId="1f3c66f5e1d3ec4c" providerId="LiveId" clId="{C13E49D9-05D8-42F3-9FF4-75021D30211F}" dt="2023-09-27T18:32:27.777" v="6195" actId="478"/>
          <ac:picMkLst>
            <pc:docMk/>
            <pc:sldMk cId="938638684" sldId="257"/>
            <ac:picMk id="6" creationId="{D68D5F39-1F4B-C6F3-5C92-D738F801CB4B}"/>
          </ac:picMkLst>
        </pc:picChg>
        <pc:picChg chg="add mod">
          <ac:chgData name="Ava Kramer" userId="1f3c66f5e1d3ec4c" providerId="LiveId" clId="{C13E49D9-05D8-42F3-9FF4-75021D30211F}" dt="2023-09-27T18:34:28.652" v="6207" actId="1076"/>
          <ac:picMkLst>
            <pc:docMk/>
            <pc:sldMk cId="938638684" sldId="257"/>
            <ac:picMk id="8" creationId="{0228BBF2-15A0-6DC4-A02F-034E94B435C0}"/>
          </ac:picMkLst>
        </pc:picChg>
      </pc:sldChg>
      <pc:sldChg chg="modSp new mod ord">
        <pc:chgData name="Ava Kramer" userId="1f3c66f5e1d3ec4c" providerId="LiveId" clId="{C13E49D9-05D8-42F3-9FF4-75021D30211F}" dt="2023-09-25T18:11:25.587" v="5339"/>
        <pc:sldMkLst>
          <pc:docMk/>
          <pc:sldMk cId="1122254788" sldId="295"/>
        </pc:sldMkLst>
        <pc:spChg chg="mod">
          <ac:chgData name="Ava Kramer" userId="1f3c66f5e1d3ec4c" providerId="LiveId" clId="{C13E49D9-05D8-42F3-9FF4-75021D30211F}" dt="2023-09-18T18:07:19.899" v="30" actId="20577"/>
          <ac:spMkLst>
            <pc:docMk/>
            <pc:sldMk cId="1122254788" sldId="295"/>
            <ac:spMk id="2" creationId="{34F8801F-B1F8-FB00-CB52-5F60A033428F}"/>
          </ac:spMkLst>
        </pc:spChg>
        <pc:spChg chg="mod">
          <ac:chgData name="Ava Kramer" userId="1f3c66f5e1d3ec4c" providerId="LiveId" clId="{C13E49D9-05D8-42F3-9FF4-75021D30211F}" dt="2023-09-18T18:27:48.588" v="2175" actId="313"/>
          <ac:spMkLst>
            <pc:docMk/>
            <pc:sldMk cId="1122254788" sldId="295"/>
            <ac:spMk id="3" creationId="{C0E73489-6395-5A9B-ECD1-DCC1553181F0}"/>
          </ac:spMkLst>
        </pc:spChg>
      </pc:sldChg>
      <pc:sldChg chg="modSp new mod ord">
        <pc:chgData name="Ava Kramer" userId="1f3c66f5e1d3ec4c" providerId="LiveId" clId="{C13E49D9-05D8-42F3-9FF4-75021D30211F}" dt="2023-09-25T18:11:31.494" v="5341"/>
        <pc:sldMkLst>
          <pc:docMk/>
          <pc:sldMk cId="3652437154" sldId="296"/>
        </pc:sldMkLst>
        <pc:spChg chg="mod">
          <ac:chgData name="Ava Kramer" userId="1f3c66f5e1d3ec4c" providerId="LiveId" clId="{C13E49D9-05D8-42F3-9FF4-75021D30211F}" dt="2023-09-18T18:07:35.281" v="51" actId="20577"/>
          <ac:spMkLst>
            <pc:docMk/>
            <pc:sldMk cId="3652437154" sldId="296"/>
            <ac:spMk id="2" creationId="{2F86ADB0-6058-5817-BBD2-460283838124}"/>
          </ac:spMkLst>
        </pc:spChg>
        <pc:spChg chg="mod">
          <ac:chgData name="Ava Kramer" userId="1f3c66f5e1d3ec4c" providerId="LiveId" clId="{C13E49D9-05D8-42F3-9FF4-75021D30211F}" dt="2023-09-18T18:26:29.210" v="1943" actId="20577"/>
          <ac:spMkLst>
            <pc:docMk/>
            <pc:sldMk cId="3652437154" sldId="296"/>
            <ac:spMk id="3" creationId="{2275CA5E-5DD7-1795-2472-7CABB7C75F81}"/>
          </ac:spMkLst>
        </pc:spChg>
      </pc:sldChg>
      <pc:sldChg chg="modSp new mod ord">
        <pc:chgData name="Ava Kramer" userId="1f3c66f5e1d3ec4c" providerId="LiveId" clId="{C13E49D9-05D8-42F3-9FF4-75021D30211F}" dt="2023-09-25T18:11:36.367" v="5343"/>
        <pc:sldMkLst>
          <pc:docMk/>
          <pc:sldMk cId="1105836972" sldId="297"/>
        </pc:sldMkLst>
        <pc:spChg chg="mod">
          <ac:chgData name="Ava Kramer" userId="1f3c66f5e1d3ec4c" providerId="LiveId" clId="{C13E49D9-05D8-42F3-9FF4-75021D30211F}" dt="2023-09-18T18:07:47.809" v="68" actId="20577"/>
          <ac:spMkLst>
            <pc:docMk/>
            <pc:sldMk cId="1105836972" sldId="297"/>
            <ac:spMk id="2" creationId="{116FF679-4F77-A239-A890-6C8DE2A63A83}"/>
          </ac:spMkLst>
        </pc:spChg>
        <pc:spChg chg="mod">
          <ac:chgData name="Ava Kramer" userId="1f3c66f5e1d3ec4c" providerId="LiveId" clId="{C13E49D9-05D8-42F3-9FF4-75021D30211F}" dt="2023-09-18T18:45:12.761" v="3254" actId="33524"/>
          <ac:spMkLst>
            <pc:docMk/>
            <pc:sldMk cId="1105836972" sldId="297"/>
            <ac:spMk id="3" creationId="{58BBF38E-EC0D-7337-6557-CB16DAF7DC8F}"/>
          </ac:spMkLst>
        </pc:spChg>
      </pc:sldChg>
      <pc:sldChg chg="modSp new mod ord">
        <pc:chgData name="Ava Kramer" userId="1f3c66f5e1d3ec4c" providerId="LiveId" clId="{C13E49D9-05D8-42F3-9FF4-75021D30211F}" dt="2023-09-25T18:11:40.405" v="5345"/>
        <pc:sldMkLst>
          <pc:docMk/>
          <pc:sldMk cId="3963466779" sldId="298"/>
        </pc:sldMkLst>
        <pc:spChg chg="mod">
          <ac:chgData name="Ava Kramer" userId="1f3c66f5e1d3ec4c" providerId="LiveId" clId="{C13E49D9-05D8-42F3-9FF4-75021D30211F}" dt="2023-09-18T18:08:00.366" v="91" actId="20577"/>
          <ac:spMkLst>
            <pc:docMk/>
            <pc:sldMk cId="3963466779" sldId="298"/>
            <ac:spMk id="2" creationId="{86301E6A-A0BB-B565-951E-198E3CE20D2C}"/>
          </ac:spMkLst>
        </pc:spChg>
        <pc:spChg chg="mod">
          <ac:chgData name="Ava Kramer" userId="1f3c66f5e1d3ec4c" providerId="LiveId" clId="{C13E49D9-05D8-42F3-9FF4-75021D30211F}" dt="2023-09-18T18:57:56.040" v="4096" actId="20577"/>
          <ac:spMkLst>
            <pc:docMk/>
            <pc:sldMk cId="3963466779" sldId="298"/>
            <ac:spMk id="3" creationId="{BAE6702A-4585-BDE6-4AAB-9025ADCD6504}"/>
          </ac:spMkLst>
        </pc:spChg>
      </pc:sldChg>
      <pc:sldChg chg="modSp new mod ord">
        <pc:chgData name="Ava Kramer" userId="1f3c66f5e1d3ec4c" providerId="LiveId" clId="{C13E49D9-05D8-42F3-9FF4-75021D30211F}" dt="2023-09-25T18:11:44.297" v="5347"/>
        <pc:sldMkLst>
          <pc:docMk/>
          <pc:sldMk cId="3966994096" sldId="299"/>
        </pc:sldMkLst>
        <pc:spChg chg="mod">
          <ac:chgData name="Ava Kramer" userId="1f3c66f5e1d3ec4c" providerId="LiveId" clId="{C13E49D9-05D8-42F3-9FF4-75021D30211F}" dt="2023-09-18T18:08:17.723" v="110" actId="20577"/>
          <ac:spMkLst>
            <pc:docMk/>
            <pc:sldMk cId="3966994096" sldId="299"/>
            <ac:spMk id="2" creationId="{E8FCBE3D-02C7-BBD8-F651-1E5DAC39B751}"/>
          </ac:spMkLst>
        </pc:spChg>
        <pc:spChg chg="mod">
          <ac:chgData name="Ava Kramer" userId="1f3c66f5e1d3ec4c" providerId="LiveId" clId="{C13E49D9-05D8-42F3-9FF4-75021D30211F}" dt="2023-09-18T19:03:30.941" v="4754" actId="20577"/>
          <ac:spMkLst>
            <pc:docMk/>
            <pc:sldMk cId="3966994096" sldId="299"/>
            <ac:spMk id="3" creationId="{86BDDBB5-1369-F0A2-2B13-39C9CBED5366}"/>
          </ac:spMkLst>
        </pc:spChg>
      </pc:sldChg>
      <pc:sldChg chg="modSp new mod ord">
        <pc:chgData name="Ava Kramer" userId="1f3c66f5e1d3ec4c" providerId="LiveId" clId="{C13E49D9-05D8-42F3-9FF4-75021D30211F}" dt="2023-09-25T18:11:47.678" v="5349"/>
        <pc:sldMkLst>
          <pc:docMk/>
          <pc:sldMk cId="2531983148" sldId="300"/>
        </pc:sldMkLst>
        <pc:spChg chg="mod">
          <ac:chgData name="Ava Kramer" userId="1f3c66f5e1d3ec4c" providerId="LiveId" clId="{C13E49D9-05D8-42F3-9FF4-75021D30211F}" dt="2023-09-18T18:08:29.662" v="133" actId="20577"/>
          <ac:spMkLst>
            <pc:docMk/>
            <pc:sldMk cId="2531983148" sldId="300"/>
            <ac:spMk id="2" creationId="{A29BA930-18D5-7245-D59A-2F43E53B4CF0}"/>
          </ac:spMkLst>
        </pc:spChg>
        <pc:spChg chg="mod">
          <ac:chgData name="Ava Kramer" userId="1f3c66f5e1d3ec4c" providerId="LiveId" clId="{C13E49D9-05D8-42F3-9FF4-75021D30211F}" dt="2023-09-18T19:06:57.741" v="5328" actId="20577"/>
          <ac:spMkLst>
            <pc:docMk/>
            <pc:sldMk cId="2531983148" sldId="300"/>
            <ac:spMk id="3" creationId="{BD836852-A3C3-6AF1-7F2F-8484D975C0B0}"/>
          </ac:spMkLst>
        </pc:spChg>
      </pc:sldChg>
      <pc:sldChg chg="addSp delSp modSp new mod setBg modClrScheme delDesignElem chgLayout">
        <pc:chgData name="Ava Kramer" userId="1f3c66f5e1d3ec4c" providerId="LiveId" clId="{C13E49D9-05D8-42F3-9FF4-75021D30211F}" dt="2023-09-27T18:21:05.292" v="6175" actId="20577"/>
        <pc:sldMkLst>
          <pc:docMk/>
          <pc:sldMk cId="1072961081" sldId="301"/>
        </pc:sldMkLst>
        <pc:spChg chg="mod ord">
          <ac:chgData name="Ava Kramer" userId="1f3c66f5e1d3ec4c" providerId="LiveId" clId="{C13E49D9-05D8-42F3-9FF4-75021D30211F}" dt="2023-09-27T18:21:05.292" v="6175" actId="20577"/>
          <ac:spMkLst>
            <pc:docMk/>
            <pc:sldMk cId="1072961081" sldId="301"/>
            <ac:spMk id="2" creationId="{71463320-CF07-BC62-C9FC-1185E5EF5578}"/>
          </ac:spMkLst>
        </pc:spChg>
        <pc:spChg chg="mod ord">
          <ac:chgData name="Ava Kramer" userId="1f3c66f5e1d3ec4c" providerId="LiveId" clId="{C13E49D9-05D8-42F3-9FF4-75021D30211F}" dt="2023-09-27T18:18:23.681" v="6169" actId="5793"/>
          <ac:spMkLst>
            <pc:docMk/>
            <pc:sldMk cId="1072961081" sldId="301"/>
            <ac:spMk id="3" creationId="{2932FF0F-CE5D-51DB-43CE-EA19719A51CA}"/>
          </ac:spMkLst>
        </pc:spChg>
        <pc:spChg chg="add del mod ord">
          <ac:chgData name="Ava Kramer" userId="1f3c66f5e1d3ec4c" providerId="LiveId" clId="{C13E49D9-05D8-42F3-9FF4-75021D30211F}" dt="2023-09-25T18:18:27.587" v="5508" actId="931"/>
          <ac:spMkLst>
            <pc:docMk/>
            <pc:sldMk cId="1072961081" sldId="301"/>
            <ac:spMk id="4" creationId="{C6429AD3-C417-FFBC-1CFB-0B2A100274A2}"/>
          </ac:spMkLst>
        </pc:spChg>
        <pc:spChg chg="add del">
          <ac:chgData name="Ava Kramer" userId="1f3c66f5e1d3ec4c" providerId="LiveId" clId="{C13E49D9-05D8-42F3-9FF4-75021D30211F}" dt="2023-09-25T18:14:45.250" v="5506" actId="700"/>
          <ac:spMkLst>
            <pc:docMk/>
            <pc:sldMk cId="1072961081" sldId="301"/>
            <ac:spMk id="14" creationId="{D93946D1-317E-4D93-98CD-1A773634B568}"/>
          </ac:spMkLst>
        </pc:spChg>
        <pc:spChg chg="add del">
          <ac:chgData name="Ava Kramer" userId="1f3c66f5e1d3ec4c" providerId="LiveId" clId="{C13E49D9-05D8-42F3-9FF4-75021D30211F}" dt="2023-09-25T18:14:45.250" v="5506" actId="700"/>
          <ac:spMkLst>
            <pc:docMk/>
            <pc:sldMk cId="1072961081" sldId="301"/>
            <ac:spMk id="16" creationId="{58B179A9-8053-4E1F-A1F1-97A776016665}"/>
          </ac:spMkLst>
        </pc:spChg>
        <pc:spChg chg="add del">
          <ac:chgData name="Ava Kramer" userId="1f3c66f5e1d3ec4c" providerId="LiveId" clId="{C13E49D9-05D8-42F3-9FF4-75021D30211F}" dt="2023-09-25T18:20:10.470" v="5517" actId="26606"/>
          <ac:spMkLst>
            <pc:docMk/>
            <pc:sldMk cId="1072961081" sldId="301"/>
            <ac:spMk id="17" creationId="{CB62860E-78E8-0547-8CD6-A19C1482F84E}"/>
          </ac:spMkLst>
        </pc:spChg>
        <pc:spChg chg="add del">
          <ac:chgData name="Ava Kramer" userId="1f3c66f5e1d3ec4c" providerId="LiveId" clId="{C13E49D9-05D8-42F3-9FF4-75021D30211F}" dt="2023-09-25T18:14:45.250" v="5506" actId="700"/>
          <ac:spMkLst>
            <pc:docMk/>
            <pc:sldMk cId="1072961081" sldId="301"/>
            <ac:spMk id="18" creationId="{0732138F-A904-47FA-A71D-550BA23ADA7D}"/>
          </ac:spMkLst>
        </pc:spChg>
        <pc:spChg chg="add del">
          <ac:chgData name="Ava Kramer" userId="1f3c66f5e1d3ec4c" providerId="LiveId" clId="{C13E49D9-05D8-42F3-9FF4-75021D30211F}" dt="2023-09-25T18:20:10.470" v="5517" actId="26606"/>
          <ac:spMkLst>
            <pc:docMk/>
            <pc:sldMk cId="1072961081" sldId="301"/>
            <ac:spMk id="19" creationId="{72E67446-732B-4F72-8560-6FABB6CB25A3}"/>
          </ac:spMkLst>
        </pc:spChg>
        <pc:spChg chg="add del">
          <ac:chgData name="Ava Kramer" userId="1f3c66f5e1d3ec4c" providerId="LiveId" clId="{C13E49D9-05D8-42F3-9FF4-75021D30211F}" dt="2023-09-25T18:14:45.250" v="5506" actId="700"/>
          <ac:spMkLst>
            <pc:docMk/>
            <pc:sldMk cId="1072961081" sldId="301"/>
            <ac:spMk id="20" creationId="{C1D3118C-8CF1-4DA9-B23B-3E82AB9749C9}"/>
          </ac:spMkLst>
        </pc:spChg>
        <pc:spChg chg="add del">
          <ac:chgData name="Ava Kramer" userId="1f3c66f5e1d3ec4c" providerId="LiveId" clId="{C13E49D9-05D8-42F3-9FF4-75021D30211F}" dt="2023-09-25T18:14:45.250" v="5506" actId="700"/>
          <ac:spMkLst>
            <pc:docMk/>
            <pc:sldMk cId="1072961081" sldId="301"/>
            <ac:spMk id="22" creationId="{1E68AA3D-1928-4113-A553-429ED35237D7}"/>
          </ac:spMkLst>
        </pc:spChg>
        <pc:spChg chg="add del">
          <ac:chgData name="Ava Kramer" userId="1f3c66f5e1d3ec4c" providerId="LiveId" clId="{C13E49D9-05D8-42F3-9FF4-75021D30211F}" dt="2023-09-25T18:14:45.250" v="5506" actId="700"/>
          <ac:spMkLst>
            <pc:docMk/>
            <pc:sldMk cId="1072961081" sldId="301"/>
            <ac:spMk id="24" creationId="{F154D25A-ABC3-471D-843E-8F284EAB927C}"/>
          </ac:spMkLst>
        </pc:spChg>
        <pc:spChg chg="add del">
          <ac:chgData name="Ava Kramer" userId="1f3c66f5e1d3ec4c" providerId="LiveId" clId="{C13E49D9-05D8-42F3-9FF4-75021D30211F}" dt="2023-09-25T18:14:45.250" v="5506" actId="700"/>
          <ac:spMkLst>
            <pc:docMk/>
            <pc:sldMk cId="1072961081" sldId="301"/>
            <ac:spMk id="26" creationId="{6B46C890-89DD-45B3-8228-EA43662A429D}"/>
          </ac:spMkLst>
        </pc:spChg>
        <pc:spChg chg="add del">
          <ac:chgData name="Ava Kramer" userId="1f3c66f5e1d3ec4c" providerId="LiveId" clId="{C13E49D9-05D8-42F3-9FF4-75021D30211F}" dt="2023-09-25T18:14:45.250" v="5506" actId="700"/>
          <ac:spMkLst>
            <pc:docMk/>
            <pc:sldMk cId="1072961081" sldId="301"/>
            <ac:spMk id="28" creationId="{E4AC1FBA-D93E-4EB8-B7F4-164F02D8B9E6}"/>
          </ac:spMkLst>
        </pc:spChg>
        <pc:spChg chg="add del">
          <ac:chgData name="Ava Kramer" userId="1f3c66f5e1d3ec4c" providerId="LiveId" clId="{C13E49D9-05D8-42F3-9FF4-75021D30211F}" dt="2023-09-25T18:14:45.250" v="5506" actId="700"/>
          <ac:spMkLst>
            <pc:docMk/>
            <pc:sldMk cId="1072961081" sldId="301"/>
            <ac:spMk id="30" creationId="{079C2B9A-BAD5-40C9-8F56-71E4A865E35D}"/>
          </ac:spMkLst>
        </pc:spChg>
        <pc:spChg chg="add del">
          <ac:chgData name="Ava Kramer" userId="1f3c66f5e1d3ec4c" providerId="LiveId" clId="{C13E49D9-05D8-42F3-9FF4-75021D30211F}" dt="2023-09-25T18:20:10.457" v="5516" actId="26606"/>
          <ac:spMkLst>
            <pc:docMk/>
            <pc:sldMk cId="1072961081" sldId="301"/>
            <ac:spMk id="36" creationId="{3D5300FA-E249-8040-819E-D14BE38A166D}"/>
          </ac:spMkLst>
        </pc:spChg>
        <pc:spChg chg="add del">
          <ac:chgData name="Ava Kramer" userId="1f3c66f5e1d3ec4c" providerId="LiveId" clId="{C13E49D9-05D8-42F3-9FF4-75021D30211F}" dt="2023-09-25T18:20:10.457" v="5516" actId="26606"/>
          <ac:spMkLst>
            <pc:docMk/>
            <pc:sldMk cId="1072961081" sldId="301"/>
            <ac:spMk id="38" creationId="{DBAAB85C-F19E-45E9-935D-47EFB24C2892}"/>
          </ac:spMkLst>
        </pc:spChg>
        <pc:spChg chg="add">
          <ac:chgData name="Ava Kramer" userId="1f3c66f5e1d3ec4c" providerId="LiveId" clId="{C13E49D9-05D8-42F3-9FF4-75021D30211F}" dt="2023-09-25T18:20:10.470" v="5517" actId="26606"/>
          <ac:spMkLst>
            <pc:docMk/>
            <pc:sldMk cId="1072961081" sldId="301"/>
            <ac:spMk id="45" creationId="{BC7423C8-F9E7-0B45-94B3-2ACD094BF21F}"/>
          </ac:spMkLst>
        </pc:spChg>
        <pc:spChg chg="add">
          <ac:chgData name="Ava Kramer" userId="1f3c66f5e1d3ec4c" providerId="LiveId" clId="{C13E49D9-05D8-42F3-9FF4-75021D30211F}" dt="2023-09-25T18:20:10.470" v="5517" actId="26606"/>
          <ac:spMkLst>
            <pc:docMk/>
            <pc:sldMk cId="1072961081" sldId="301"/>
            <ac:spMk id="46" creationId="{D99C9355-90D6-441C-85B1-B14F24C19BD0}"/>
          </ac:spMkLst>
        </pc:spChg>
        <pc:grpChg chg="add del">
          <ac:chgData name="Ava Kramer" userId="1f3c66f5e1d3ec4c" providerId="LiveId" clId="{C13E49D9-05D8-42F3-9FF4-75021D30211F}" dt="2023-09-25T18:14:45.250" v="5506" actId="700"/>
          <ac:grpSpMkLst>
            <pc:docMk/>
            <pc:sldMk cId="1072961081" sldId="301"/>
            <ac:grpSpMk id="8" creationId="{D206359A-F1E3-49EE-BBC2-40888C4A3628}"/>
          </ac:grpSpMkLst>
        </pc:grpChg>
        <pc:grpChg chg="add del">
          <ac:chgData name="Ava Kramer" userId="1f3c66f5e1d3ec4c" providerId="LiveId" clId="{C13E49D9-05D8-42F3-9FF4-75021D30211F}" dt="2023-09-25T18:20:10.470" v="5517" actId="26606"/>
          <ac:grpSpMkLst>
            <pc:docMk/>
            <pc:sldMk cId="1072961081" sldId="301"/>
            <ac:grpSpMk id="21" creationId="{D206359A-F1E3-49EE-BBC2-40888C4A3628}"/>
          </ac:grpSpMkLst>
        </pc:grpChg>
        <pc:grpChg chg="add del">
          <ac:chgData name="Ava Kramer" userId="1f3c66f5e1d3ec4c" providerId="LiveId" clId="{C13E49D9-05D8-42F3-9FF4-75021D30211F}" dt="2023-09-25T18:20:10.457" v="5516" actId="26606"/>
          <ac:grpSpMkLst>
            <pc:docMk/>
            <pc:sldMk cId="1072961081" sldId="301"/>
            <ac:grpSpMk id="27" creationId="{D206359A-F1E3-49EE-BBC2-40888C4A3628}"/>
          </ac:grpSpMkLst>
        </pc:grpChg>
        <pc:grpChg chg="add">
          <ac:chgData name="Ava Kramer" userId="1f3c66f5e1d3ec4c" providerId="LiveId" clId="{C13E49D9-05D8-42F3-9FF4-75021D30211F}" dt="2023-09-25T18:20:10.470" v="5517" actId="26606"/>
          <ac:grpSpMkLst>
            <pc:docMk/>
            <pc:sldMk cId="1072961081" sldId="301"/>
            <ac:grpSpMk id="40" creationId="{D206359A-F1E3-49EE-BBC2-40888C4A3628}"/>
          </ac:grpSpMkLst>
        </pc:grpChg>
        <pc:picChg chg="add mod ord">
          <ac:chgData name="Ava Kramer" userId="1f3c66f5e1d3ec4c" providerId="LiveId" clId="{C13E49D9-05D8-42F3-9FF4-75021D30211F}" dt="2023-09-25T18:20:10.470" v="5517" actId="26606"/>
          <ac:picMkLst>
            <pc:docMk/>
            <pc:sldMk cId="1072961081" sldId="301"/>
            <ac:picMk id="6" creationId="{266EA16A-57C6-AF64-2BD3-86E0ACB9E85D}"/>
          </ac:picMkLst>
        </pc:picChg>
      </pc:sld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diagrams/_rels/data10.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52.svg"/><Relationship Id="rId1" Type="http://schemas.openxmlformats.org/officeDocument/2006/relationships/image" Target="../media/image51.png"/><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s>
</file>

<file path=ppt/diagrams/_rels/data12.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61.svg"/><Relationship Id="rId1" Type="http://schemas.openxmlformats.org/officeDocument/2006/relationships/image" Target="../media/image60.png"/><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s>
</file>

<file path=ppt/diagrams/_rels/data14.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64.svg"/><Relationship Id="rId1" Type="http://schemas.openxmlformats.org/officeDocument/2006/relationships/image" Target="../media/image63.png"/><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s>
</file>

<file path=ppt/diagrams/_rels/data2.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s>
</file>

<file path=ppt/diagrams/_rels/data4.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30.svg"/><Relationship Id="rId1" Type="http://schemas.openxmlformats.org/officeDocument/2006/relationships/image" Target="../media/image29.png"/><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s>
</file>

<file path=ppt/diagrams/_rels/data5.xml.rels><?xml version="1.0" encoding="UTF-8" standalone="yes"?>
<Relationships xmlns="http://schemas.openxmlformats.org/package/2006/relationships"><Relationship Id="rId8" Type="http://schemas.openxmlformats.org/officeDocument/2006/relationships/image" Target="../media/image38.sv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32.svg"/><Relationship Id="rId1" Type="http://schemas.openxmlformats.org/officeDocument/2006/relationships/image" Target="../media/image31.png"/><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34.svg"/></Relationships>
</file>

<file path=ppt/diagrams/_rels/data7.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43.svg"/><Relationship Id="rId1" Type="http://schemas.openxmlformats.org/officeDocument/2006/relationships/image" Target="../media/image42.png"/><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diagrams/_rels/drawing10.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52.svg"/><Relationship Id="rId1" Type="http://schemas.openxmlformats.org/officeDocument/2006/relationships/image" Target="../media/image51.png"/><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s>
</file>

<file path=ppt/diagrams/_rels/drawing12.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61.svg"/><Relationship Id="rId1" Type="http://schemas.openxmlformats.org/officeDocument/2006/relationships/image" Target="../media/image60.png"/><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s>
</file>

<file path=ppt/diagrams/_rels/drawing14.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64.svg"/><Relationship Id="rId1" Type="http://schemas.openxmlformats.org/officeDocument/2006/relationships/image" Target="../media/image63.png"/><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s>
</file>

<file path=ppt/diagrams/_rels/drawing2.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s>
</file>

<file path=ppt/diagrams/_rels/drawing4.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30.svg"/><Relationship Id="rId1" Type="http://schemas.openxmlformats.org/officeDocument/2006/relationships/image" Target="../media/image29.png"/><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s>
</file>

<file path=ppt/diagrams/_rels/drawing5.xml.rels><?xml version="1.0" encoding="UTF-8" standalone="yes"?>
<Relationships xmlns="http://schemas.openxmlformats.org/package/2006/relationships"><Relationship Id="rId8" Type="http://schemas.openxmlformats.org/officeDocument/2006/relationships/image" Target="../media/image38.sv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32.svg"/><Relationship Id="rId1" Type="http://schemas.openxmlformats.org/officeDocument/2006/relationships/image" Target="../media/image31.png"/><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34.svg"/></Relationships>
</file>

<file path=ppt/diagrams/_rels/drawing7.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43.svg"/><Relationship Id="rId1" Type="http://schemas.openxmlformats.org/officeDocument/2006/relationships/image" Target="../media/image42.png"/><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18/5/colors/Iconchunking_neutralbg_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a:alpha val="0"/>
      </a:schemeClr>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18/5/colors/Iconchunking_neutralbg_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a:alpha val="0"/>
      </a:schemeClr>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18/5/colors/Iconchunking_neutralbg_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a:alpha val="0"/>
      </a:schemeClr>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a:alpha val="0"/>
      </a:schemeClr>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a:alpha val="0"/>
      </a:schemeClr>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18/5/colors/Iconchunking_neutralbg_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a:alpha val="0"/>
      </a:schemeClr>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6A6F3CE-709D-4512-9D93-697FFEDE3856}"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526BA025-D3EB-4773-9B65-D81F5D84FE3D}">
      <dgm:prSet/>
      <dgm:spPr/>
      <dgm:t>
        <a:bodyPr/>
        <a:lstStyle/>
        <a:p>
          <a:r>
            <a:rPr lang="en-US" dirty="0"/>
            <a:t>Video Game Popularity Project</a:t>
          </a:r>
        </a:p>
      </dgm:t>
    </dgm:pt>
    <dgm:pt modelId="{760113A0-1771-4746-BD02-A6AC0E9220E1}" type="parTrans" cxnId="{1164FCFC-BDFD-4DB1-BC63-BF61186587E6}">
      <dgm:prSet/>
      <dgm:spPr/>
      <dgm:t>
        <a:bodyPr/>
        <a:lstStyle/>
        <a:p>
          <a:endParaRPr lang="en-US"/>
        </a:p>
      </dgm:t>
    </dgm:pt>
    <dgm:pt modelId="{7560C1ED-62F0-4EDE-BC62-6E57840EC76F}" type="sibTrans" cxnId="{1164FCFC-BDFD-4DB1-BC63-BF61186587E6}">
      <dgm:prSet/>
      <dgm:spPr/>
      <dgm:t>
        <a:bodyPr/>
        <a:lstStyle/>
        <a:p>
          <a:endParaRPr lang="en-US"/>
        </a:p>
      </dgm:t>
    </dgm:pt>
    <dgm:pt modelId="{919FC3AE-EA79-4693-8E9B-71819D48889D}">
      <dgm:prSet/>
      <dgm:spPr/>
      <dgm:t>
        <a:bodyPr/>
        <a:lstStyle/>
        <a:p>
          <a:r>
            <a:rPr lang="en-US"/>
            <a:t>Preparing for Influenza Season in the U.S.</a:t>
          </a:r>
        </a:p>
      </dgm:t>
    </dgm:pt>
    <dgm:pt modelId="{FB72048A-F282-4DD5-B38B-1059434D7F0E}" type="parTrans" cxnId="{88E06E0E-9B4B-485D-B375-B723AA11F3F5}">
      <dgm:prSet/>
      <dgm:spPr/>
      <dgm:t>
        <a:bodyPr/>
        <a:lstStyle/>
        <a:p>
          <a:endParaRPr lang="en-US"/>
        </a:p>
      </dgm:t>
    </dgm:pt>
    <dgm:pt modelId="{B620CA30-7FBF-4E98-9793-85B2E6D4843E}" type="sibTrans" cxnId="{88E06E0E-9B4B-485D-B375-B723AA11F3F5}">
      <dgm:prSet/>
      <dgm:spPr/>
      <dgm:t>
        <a:bodyPr/>
        <a:lstStyle/>
        <a:p>
          <a:endParaRPr lang="en-US"/>
        </a:p>
      </dgm:t>
    </dgm:pt>
    <dgm:pt modelId="{055FD460-5C66-49FC-84B9-E8A93D04840D}">
      <dgm:prSet/>
      <dgm:spPr/>
      <dgm:t>
        <a:bodyPr/>
        <a:lstStyle/>
        <a:p>
          <a:r>
            <a:rPr lang="en-US" dirty="0"/>
            <a:t>Rockbuster Stealth Data Analysis Project</a:t>
          </a:r>
        </a:p>
      </dgm:t>
    </dgm:pt>
    <dgm:pt modelId="{43A548CB-E61A-46D2-8FED-A377B69E7A63}" type="parTrans" cxnId="{4A3D821B-705A-4296-80E2-0256D2D9F5DD}">
      <dgm:prSet/>
      <dgm:spPr/>
      <dgm:t>
        <a:bodyPr/>
        <a:lstStyle/>
        <a:p>
          <a:endParaRPr lang="en-US"/>
        </a:p>
      </dgm:t>
    </dgm:pt>
    <dgm:pt modelId="{347BCBDB-CF21-4DF2-A1EF-C7F6F31525FA}" type="sibTrans" cxnId="{4A3D821B-705A-4296-80E2-0256D2D9F5DD}">
      <dgm:prSet/>
      <dgm:spPr/>
      <dgm:t>
        <a:bodyPr/>
        <a:lstStyle/>
        <a:p>
          <a:endParaRPr lang="en-US"/>
        </a:p>
      </dgm:t>
    </dgm:pt>
    <dgm:pt modelId="{C34C6419-10D5-48C1-AAEE-16C4A38AA1B2}">
      <dgm:prSet/>
      <dgm:spPr/>
      <dgm:t>
        <a:bodyPr/>
        <a:lstStyle/>
        <a:p>
          <a:r>
            <a:rPr lang="en-US"/>
            <a:t>Instacart Grocery Basket Analysis Project</a:t>
          </a:r>
        </a:p>
      </dgm:t>
    </dgm:pt>
    <dgm:pt modelId="{C3F67C85-CA3D-49BA-9A73-43B347790CE7}" type="parTrans" cxnId="{A46AD2E2-BBBD-45CA-AC9D-2333A75D0377}">
      <dgm:prSet/>
      <dgm:spPr/>
      <dgm:t>
        <a:bodyPr/>
        <a:lstStyle/>
        <a:p>
          <a:endParaRPr lang="en-US"/>
        </a:p>
      </dgm:t>
    </dgm:pt>
    <dgm:pt modelId="{3B225979-71A4-4B42-8C42-64B25E30D5D4}" type="sibTrans" cxnId="{A46AD2E2-BBBD-45CA-AC9D-2333A75D0377}">
      <dgm:prSet/>
      <dgm:spPr/>
      <dgm:t>
        <a:bodyPr/>
        <a:lstStyle/>
        <a:p>
          <a:endParaRPr lang="en-US"/>
        </a:p>
      </dgm:t>
    </dgm:pt>
    <dgm:pt modelId="{9A9B6372-7540-400A-BF19-0A8DC34AFC8C}">
      <dgm:prSet/>
      <dgm:spPr/>
      <dgm:t>
        <a:bodyPr/>
        <a:lstStyle/>
        <a:p>
          <a:r>
            <a:rPr lang="en-US" dirty="0"/>
            <a:t>Anti-Money Laundering at Global Bank</a:t>
          </a:r>
        </a:p>
      </dgm:t>
    </dgm:pt>
    <dgm:pt modelId="{709B0FFF-37C7-4F4A-8535-E7FA78D3B4E1}" type="parTrans" cxnId="{AACBC474-D7C3-459C-A3DF-C78225E949E3}">
      <dgm:prSet/>
      <dgm:spPr/>
      <dgm:t>
        <a:bodyPr/>
        <a:lstStyle/>
        <a:p>
          <a:endParaRPr lang="en-US"/>
        </a:p>
      </dgm:t>
    </dgm:pt>
    <dgm:pt modelId="{07215099-195A-4197-9332-9190CA307E0A}" type="sibTrans" cxnId="{AACBC474-D7C3-459C-A3DF-C78225E949E3}">
      <dgm:prSet/>
      <dgm:spPr/>
      <dgm:t>
        <a:bodyPr/>
        <a:lstStyle/>
        <a:p>
          <a:endParaRPr lang="en-US"/>
        </a:p>
      </dgm:t>
    </dgm:pt>
    <dgm:pt modelId="{63092506-961D-490D-83EA-2C8987FF6E5D}" type="pres">
      <dgm:prSet presAssocID="{E6A6F3CE-709D-4512-9D93-697FFEDE3856}" presName="root" presStyleCnt="0">
        <dgm:presLayoutVars>
          <dgm:dir/>
          <dgm:resizeHandles val="exact"/>
        </dgm:presLayoutVars>
      </dgm:prSet>
      <dgm:spPr/>
    </dgm:pt>
    <dgm:pt modelId="{32945AED-608E-4C40-9293-FB0ACC91EC75}" type="pres">
      <dgm:prSet presAssocID="{526BA025-D3EB-4773-9B65-D81F5D84FE3D}" presName="compNode" presStyleCnt="0"/>
      <dgm:spPr/>
    </dgm:pt>
    <dgm:pt modelId="{755867A8-24B5-462A-9E25-202D257D472C}" type="pres">
      <dgm:prSet presAssocID="{526BA025-D3EB-4773-9B65-D81F5D84FE3D}" presName="bgRect" presStyleLbl="bgShp" presStyleIdx="0" presStyleCnt="5" custLinFactNeighborX="0" custLinFactNeighborY="-27903"/>
      <dgm:spPr/>
    </dgm:pt>
    <dgm:pt modelId="{A2E19C60-8EC3-4223-B7BE-C258366CCD4E}" type="pres">
      <dgm:prSet presAssocID="{526BA025-D3EB-4773-9B65-D81F5D84FE3D}"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lay"/>
        </a:ext>
      </dgm:extLst>
    </dgm:pt>
    <dgm:pt modelId="{EC878635-E518-4117-8EA8-79059A3D2363}" type="pres">
      <dgm:prSet presAssocID="{526BA025-D3EB-4773-9B65-D81F5D84FE3D}" presName="spaceRect" presStyleCnt="0"/>
      <dgm:spPr/>
    </dgm:pt>
    <dgm:pt modelId="{805E84C0-06D6-4C24-9101-D56492943685}" type="pres">
      <dgm:prSet presAssocID="{526BA025-D3EB-4773-9B65-D81F5D84FE3D}" presName="parTx" presStyleLbl="revTx" presStyleIdx="0" presStyleCnt="5">
        <dgm:presLayoutVars>
          <dgm:chMax val="0"/>
          <dgm:chPref val="0"/>
        </dgm:presLayoutVars>
      </dgm:prSet>
      <dgm:spPr/>
    </dgm:pt>
    <dgm:pt modelId="{32F2A031-B656-48CE-AEF8-60684D4AFDD0}" type="pres">
      <dgm:prSet presAssocID="{7560C1ED-62F0-4EDE-BC62-6E57840EC76F}" presName="sibTrans" presStyleCnt="0"/>
      <dgm:spPr/>
    </dgm:pt>
    <dgm:pt modelId="{6954194F-0E82-49C6-9747-71A9441BFE1D}" type="pres">
      <dgm:prSet presAssocID="{919FC3AE-EA79-4693-8E9B-71819D48889D}" presName="compNode" presStyleCnt="0"/>
      <dgm:spPr/>
    </dgm:pt>
    <dgm:pt modelId="{A88AA79E-BBAE-490B-8DC6-4A2B12AC25D9}" type="pres">
      <dgm:prSet presAssocID="{919FC3AE-EA79-4693-8E9B-71819D48889D}" presName="bgRect" presStyleLbl="bgShp" presStyleIdx="1" presStyleCnt="5"/>
      <dgm:spPr/>
    </dgm:pt>
    <dgm:pt modelId="{B2A9BEF1-FE8E-4890-B34B-61C8458D6381}" type="pres">
      <dgm:prSet presAssocID="{919FC3AE-EA79-4693-8E9B-71819D48889D}"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Needle"/>
        </a:ext>
      </dgm:extLst>
    </dgm:pt>
    <dgm:pt modelId="{E848EC82-15DB-4EF4-AE24-C93FB682449A}" type="pres">
      <dgm:prSet presAssocID="{919FC3AE-EA79-4693-8E9B-71819D48889D}" presName="spaceRect" presStyleCnt="0"/>
      <dgm:spPr/>
    </dgm:pt>
    <dgm:pt modelId="{21767261-4FE0-49EB-916F-13140239AFE2}" type="pres">
      <dgm:prSet presAssocID="{919FC3AE-EA79-4693-8E9B-71819D48889D}" presName="parTx" presStyleLbl="revTx" presStyleIdx="1" presStyleCnt="5">
        <dgm:presLayoutVars>
          <dgm:chMax val="0"/>
          <dgm:chPref val="0"/>
        </dgm:presLayoutVars>
      </dgm:prSet>
      <dgm:spPr/>
    </dgm:pt>
    <dgm:pt modelId="{44D6A10B-ED9A-46A9-8598-5EFAAA29448B}" type="pres">
      <dgm:prSet presAssocID="{B620CA30-7FBF-4E98-9793-85B2E6D4843E}" presName="sibTrans" presStyleCnt="0"/>
      <dgm:spPr/>
    </dgm:pt>
    <dgm:pt modelId="{2CC8841E-3D97-49D9-85AA-0B1D540B57FB}" type="pres">
      <dgm:prSet presAssocID="{055FD460-5C66-49FC-84B9-E8A93D04840D}" presName="compNode" presStyleCnt="0"/>
      <dgm:spPr/>
    </dgm:pt>
    <dgm:pt modelId="{1423F6E2-4075-4CFE-98FD-B2E786635D3D}" type="pres">
      <dgm:prSet presAssocID="{055FD460-5C66-49FC-84B9-E8A93D04840D}" presName="bgRect" presStyleLbl="bgShp" presStyleIdx="2" presStyleCnt="5"/>
      <dgm:spPr/>
    </dgm:pt>
    <dgm:pt modelId="{4E85AAB6-109C-4FE0-A477-F910C7669741}" type="pres">
      <dgm:prSet presAssocID="{055FD460-5C66-49FC-84B9-E8A93D04840D}"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ar chart"/>
        </a:ext>
      </dgm:extLst>
    </dgm:pt>
    <dgm:pt modelId="{DB433F97-5962-4DEA-B620-E8B17499F6A6}" type="pres">
      <dgm:prSet presAssocID="{055FD460-5C66-49FC-84B9-E8A93D04840D}" presName="spaceRect" presStyleCnt="0"/>
      <dgm:spPr/>
    </dgm:pt>
    <dgm:pt modelId="{BEC316C9-7BC4-4D9F-AB5A-C7F0BA02B86B}" type="pres">
      <dgm:prSet presAssocID="{055FD460-5C66-49FC-84B9-E8A93D04840D}" presName="parTx" presStyleLbl="revTx" presStyleIdx="2" presStyleCnt="5">
        <dgm:presLayoutVars>
          <dgm:chMax val="0"/>
          <dgm:chPref val="0"/>
        </dgm:presLayoutVars>
      </dgm:prSet>
      <dgm:spPr/>
    </dgm:pt>
    <dgm:pt modelId="{8AA4C80F-AF7C-442A-A0C4-E8DD32B161FE}" type="pres">
      <dgm:prSet presAssocID="{347BCBDB-CF21-4DF2-A1EF-C7F6F31525FA}" presName="sibTrans" presStyleCnt="0"/>
      <dgm:spPr/>
    </dgm:pt>
    <dgm:pt modelId="{2AF0B578-2FDC-46B3-A0EC-295281A308BD}" type="pres">
      <dgm:prSet presAssocID="{C34C6419-10D5-48C1-AAEE-16C4A38AA1B2}" presName="compNode" presStyleCnt="0"/>
      <dgm:spPr/>
    </dgm:pt>
    <dgm:pt modelId="{D63E5357-143A-4767-96DD-BEBBCA7CFC67}" type="pres">
      <dgm:prSet presAssocID="{C34C6419-10D5-48C1-AAEE-16C4A38AA1B2}" presName="bgRect" presStyleLbl="bgShp" presStyleIdx="3" presStyleCnt="5"/>
      <dgm:spPr/>
    </dgm:pt>
    <dgm:pt modelId="{FAFE9041-42AB-454B-A3EF-7B48C3C2AE32}" type="pres">
      <dgm:prSet presAssocID="{C34C6419-10D5-48C1-AAEE-16C4A38AA1B2}"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hopping cart"/>
        </a:ext>
      </dgm:extLst>
    </dgm:pt>
    <dgm:pt modelId="{9FF0EC0B-587A-436A-B465-4BBF9C512308}" type="pres">
      <dgm:prSet presAssocID="{C34C6419-10D5-48C1-AAEE-16C4A38AA1B2}" presName="spaceRect" presStyleCnt="0"/>
      <dgm:spPr/>
    </dgm:pt>
    <dgm:pt modelId="{8DA9B22A-FF6B-4707-8922-115E4931E19C}" type="pres">
      <dgm:prSet presAssocID="{C34C6419-10D5-48C1-AAEE-16C4A38AA1B2}" presName="parTx" presStyleLbl="revTx" presStyleIdx="3" presStyleCnt="5">
        <dgm:presLayoutVars>
          <dgm:chMax val="0"/>
          <dgm:chPref val="0"/>
        </dgm:presLayoutVars>
      </dgm:prSet>
      <dgm:spPr/>
    </dgm:pt>
    <dgm:pt modelId="{5007DE42-FDA6-4076-8E02-ECE3097B95FE}" type="pres">
      <dgm:prSet presAssocID="{3B225979-71A4-4B42-8C42-64B25E30D5D4}" presName="sibTrans" presStyleCnt="0"/>
      <dgm:spPr/>
    </dgm:pt>
    <dgm:pt modelId="{4115F18F-BE6D-469D-8A7A-C65D860B303D}" type="pres">
      <dgm:prSet presAssocID="{9A9B6372-7540-400A-BF19-0A8DC34AFC8C}" presName="compNode" presStyleCnt="0"/>
      <dgm:spPr/>
    </dgm:pt>
    <dgm:pt modelId="{495258E1-F749-4152-A6F7-0024602A52AA}" type="pres">
      <dgm:prSet presAssocID="{9A9B6372-7540-400A-BF19-0A8DC34AFC8C}" presName="bgRect" presStyleLbl="bgShp" presStyleIdx="4" presStyleCnt="5"/>
      <dgm:spPr/>
    </dgm:pt>
    <dgm:pt modelId="{7AC112B6-293A-454C-A2E8-EF3E815A9052}" type="pres">
      <dgm:prSet presAssocID="{9A9B6372-7540-400A-BF19-0A8DC34AFC8C}"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Coins"/>
        </a:ext>
      </dgm:extLst>
    </dgm:pt>
    <dgm:pt modelId="{F180D848-C8F3-40EB-A11C-B1B225A2D6B8}" type="pres">
      <dgm:prSet presAssocID="{9A9B6372-7540-400A-BF19-0A8DC34AFC8C}" presName="spaceRect" presStyleCnt="0"/>
      <dgm:spPr/>
    </dgm:pt>
    <dgm:pt modelId="{A1F7029E-E1D2-4037-BD65-7ED42C0F375B}" type="pres">
      <dgm:prSet presAssocID="{9A9B6372-7540-400A-BF19-0A8DC34AFC8C}" presName="parTx" presStyleLbl="revTx" presStyleIdx="4" presStyleCnt="5">
        <dgm:presLayoutVars>
          <dgm:chMax val="0"/>
          <dgm:chPref val="0"/>
        </dgm:presLayoutVars>
      </dgm:prSet>
      <dgm:spPr/>
    </dgm:pt>
  </dgm:ptLst>
  <dgm:cxnLst>
    <dgm:cxn modelId="{88E06E0E-9B4B-485D-B375-B723AA11F3F5}" srcId="{E6A6F3CE-709D-4512-9D93-697FFEDE3856}" destId="{919FC3AE-EA79-4693-8E9B-71819D48889D}" srcOrd="1" destOrd="0" parTransId="{FB72048A-F282-4DD5-B38B-1059434D7F0E}" sibTransId="{B620CA30-7FBF-4E98-9793-85B2E6D4843E}"/>
    <dgm:cxn modelId="{4A3D821B-705A-4296-80E2-0256D2D9F5DD}" srcId="{E6A6F3CE-709D-4512-9D93-697FFEDE3856}" destId="{055FD460-5C66-49FC-84B9-E8A93D04840D}" srcOrd="2" destOrd="0" parTransId="{43A548CB-E61A-46D2-8FED-A377B69E7A63}" sibTransId="{347BCBDB-CF21-4DF2-A1EF-C7F6F31525FA}"/>
    <dgm:cxn modelId="{AE19B338-45C8-4FE7-A835-752AAA434B38}" type="presOf" srcId="{9A9B6372-7540-400A-BF19-0A8DC34AFC8C}" destId="{A1F7029E-E1D2-4037-BD65-7ED42C0F375B}" srcOrd="0" destOrd="0" presId="urn:microsoft.com/office/officeart/2018/2/layout/IconVerticalSolidList"/>
    <dgm:cxn modelId="{AACBC474-D7C3-459C-A3DF-C78225E949E3}" srcId="{E6A6F3CE-709D-4512-9D93-697FFEDE3856}" destId="{9A9B6372-7540-400A-BF19-0A8DC34AFC8C}" srcOrd="4" destOrd="0" parTransId="{709B0FFF-37C7-4F4A-8535-E7FA78D3B4E1}" sibTransId="{07215099-195A-4197-9332-9190CA307E0A}"/>
    <dgm:cxn modelId="{C5C45183-5DEB-4D9C-B445-F12CB05D50A4}" type="presOf" srcId="{919FC3AE-EA79-4693-8E9B-71819D48889D}" destId="{21767261-4FE0-49EB-916F-13140239AFE2}" srcOrd="0" destOrd="0" presId="urn:microsoft.com/office/officeart/2018/2/layout/IconVerticalSolidList"/>
    <dgm:cxn modelId="{C40461C0-F747-477C-826D-334B555C7942}" type="presOf" srcId="{526BA025-D3EB-4773-9B65-D81F5D84FE3D}" destId="{805E84C0-06D6-4C24-9101-D56492943685}" srcOrd="0" destOrd="0" presId="urn:microsoft.com/office/officeart/2018/2/layout/IconVerticalSolidList"/>
    <dgm:cxn modelId="{7FA52ED8-F3EE-415F-9562-B11203199700}" type="presOf" srcId="{055FD460-5C66-49FC-84B9-E8A93D04840D}" destId="{BEC316C9-7BC4-4D9F-AB5A-C7F0BA02B86B}" srcOrd="0" destOrd="0" presId="urn:microsoft.com/office/officeart/2018/2/layout/IconVerticalSolidList"/>
    <dgm:cxn modelId="{C43A75D8-37CA-4B50-9917-E74DA5167D2E}" type="presOf" srcId="{C34C6419-10D5-48C1-AAEE-16C4A38AA1B2}" destId="{8DA9B22A-FF6B-4707-8922-115E4931E19C}" srcOrd="0" destOrd="0" presId="urn:microsoft.com/office/officeart/2018/2/layout/IconVerticalSolidList"/>
    <dgm:cxn modelId="{C7AF11E2-BB89-46A0-8479-3F7B6AA1F723}" type="presOf" srcId="{E6A6F3CE-709D-4512-9D93-697FFEDE3856}" destId="{63092506-961D-490D-83EA-2C8987FF6E5D}" srcOrd="0" destOrd="0" presId="urn:microsoft.com/office/officeart/2018/2/layout/IconVerticalSolidList"/>
    <dgm:cxn modelId="{A46AD2E2-BBBD-45CA-AC9D-2333A75D0377}" srcId="{E6A6F3CE-709D-4512-9D93-697FFEDE3856}" destId="{C34C6419-10D5-48C1-AAEE-16C4A38AA1B2}" srcOrd="3" destOrd="0" parTransId="{C3F67C85-CA3D-49BA-9A73-43B347790CE7}" sibTransId="{3B225979-71A4-4B42-8C42-64B25E30D5D4}"/>
    <dgm:cxn modelId="{1164FCFC-BDFD-4DB1-BC63-BF61186587E6}" srcId="{E6A6F3CE-709D-4512-9D93-697FFEDE3856}" destId="{526BA025-D3EB-4773-9B65-D81F5D84FE3D}" srcOrd="0" destOrd="0" parTransId="{760113A0-1771-4746-BD02-A6AC0E9220E1}" sibTransId="{7560C1ED-62F0-4EDE-BC62-6E57840EC76F}"/>
    <dgm:cxn modelId="{72C87FDD-2F6F-4713-BD41-25FCB3EDED35}" type="presParOf" srcId="{63092506-961D-490D-83EA-2C8987FF6E5D}" destId="{32945AED-608E-4C40-9293-FB0ACC91EC75}" srcOrd="0" destOrd="0" presId="urn:microsoft.com/office/officeart/2018/2/layout/IconVerticalSolidList"/>
    <dgm:cxn modelId="{BF1BD4C6-9E59-442F-AEE9-21F90CFE546E}" type="presParOf" srcId="{32945AED-608E-4C40-9293-FB0ACC91EC75}" destId="{755867A8-24B5-462A-9E25-202D257D472C}" srcOrd="0" destOrd="0" presId="urn:microsoft.com/office/officeart/2018/2/layout/IconVerticalSolidList"/>
    <dgm:cxn modelId="{73F9DF40-A012-4D65-AB7D-9BFEB337EACE}" type="presParOf" srcId="{32945AED-608E-4C40-9293-FB0ACC91EC75}" destId="{A2E19C60-8EC3-4223-B7BE-C258366CCD4E}" srcOrd="1" destOrd="0" presId="urn:microsoft.com/office/officeart/2018/2/layout/IconVerticalSolidList"/>
    <dgm:cxn modelId="{8C251897-58F4-4CA8-8DDB-190A508AFD14}" type="presParOf" srcId="{32945AED-608E-4C40-9293-FB0ACC91EC75}" destId="{EC878635-E518-4117-8EA8-79059A3D2363}" srcOrd="2" destOrd="0" presId="urn:microsoft.com/office/officeart/2018/2/layout/IconVerticalSolidList"/>
    <dgm:cxn modelId="{3D6A2C37-A15F-4494-B31D-5B8B5A9E06A5}" type="presParOf" srcId="{32945AED-608E-4C40-9293-FB0ACC91EC75}" destId="{805E84C0-06D6-4C24-9101-D56492943685}" srcOrd="3" destOrd="0" presId="urn:microsoft.com/office/officeart/2018/2/layout/IconVerticalSolidList"/>
    <dgm:cxn modelId="{F875C497-900D-4F23-A555-1188457D4301}" type="presParOf" srcId="{63092506-961D-490D-83EA-2C8987FF6E5D}" destId="{32F2A031-B656-48CE-AEF8-60684D4AFDD0}" srcOrd="1" destOrd="0" presId="urn:microsoft.com/office/officeart/2018/2/layout/IconVerticalSolidList"/>
    <dgm:cxn modelId="{68F1FE4A-949F-46CB-BF2A-A0BD3CF3E8A4}" type="presParOf" srcId="{63092506-961D-490D-83EA-2C8987FF6E5D}" destId="{6954194F-0E82-49C6-9747-71A9441BFE1D}" srcOrd="2" destOrd="0" presId="urn:microsoft.com/office/officeart/2018/2/layout/IconVerticalSolidList"/>
    <dgm:cxn modelId="{21F5CA8D-9805-4872-800F-A18CEBB0B685}" type="presParOf" srcId="{6954194F-0E82-49C6-9747-71A9441BFE1D}" destId="{A88AA79E-BBAE-490B-8DC6-4A2B12AC25D9}" srcOrd="0" destOrd="0" presId="urn:microsoft.com/office/officeart/2018/2/layout/IconVerticalSolidList"/>
    <dgm:cxn modelId="{F67BFA0E-560E-4634-8695-7583517A62C8}" type="presParOf" srcId="{6954194F-0E82-49C6-9747-71A9441BFE1D}" destId="{B2A9BEF1-FE8E-4890-B34B-61C8458D6381}" srcOrd="1" destOrd="0" presId="urn:microsoft.com/office/officeart/2018/2/layout/IconVerticalSolidList"/>
    <dgm:cxn modelId="{377C10DE-0CCD-4812-9C34-87B135837BBD}" type="presParOf" srcId="{6954194F-0E82-49C6-9747-71A9441BFE1D}" destId="{E848EC82-15DB-4EF4-AE24-C93FB682449A}" srcOrd="2" destOrd="0" presId="urn:microsoft.com/office/officeart/2018/2/layout/IconVerticalSolidList"/>
    <dgm:cxn modelId="{1A840BD8-5CD2-4FE3-A2BC-ED11DD904B09}" type="presParOf" srcId="{6954194F-0E82-49C6-9747-71A9441BFE1D}" destId="{21767261-4FE0-49EB-916F-13140239AFE2}" srcOrd="3" destOrd="0" presId="urn:microsoft.com/office/officeart/2018/2/layout/IconVerticalSolidList"/>
    <dgm:cxn modelId="{0976C45D-3E96-4792-8930-095F7B8EC573}" type="presParOf" srcId="{63092506-961D-490D-83EA-2C8987FF6E5D}" destId="{44D6A10B-ED9A-46A9-8598-5EFAAA29448B}" srcOrd="3" destOrd="0" presId="urn:microsoft.com/office/officeart/2018/2/layout/IconVerticalSolidList"/>
    <dgm:cxn modelId="{E271742F-CA2A-495B-BF2E-6E275E81B9B2}" type="presParOf" srcId="{63092506-961D-490D-83EA-2C8987FF6E5D}" destId="{2CC8841E-3D97-49D9-85AA-0B1D540B57FB}" srcOrd="4" destOrd="0" presId="urn:microsoft.com/office/officeart/2018/2/layout/IconVerticalSolidList"/>
    <dgm:cxn modelId="{D7AFF287-6BAC-4F7B-95C7-A9169DF286DA}" type="presParOf" srcId="{2CC8841E-3D97-49D9-85AA-0B1D540B57FB}" destId="{1423F6E2-4075-4CFE-98FD-B2E786635D3D}" srcOrd="0" destOrd="0" presId="urn:microsoft.com/office/officeart/2018/2/layout/IconVerticalSolidList"/>
    <dgm:cxn modelId="{CDBCA4EA-97D7-493C-A6BC-7F9096347526}" type="presParOf" srcId="{2CC8841E-3D97-49D9-85AA-0B1D540B57FB}" destId="{4E85AAB6-109C-4FE0-A477-F910C7669741}" srcOrd="1" destOrd="0" presId="urn:microsoft.com/office/officeart/2018/2/layout/IconVerticalSolidList"/>
    <dgm:cxn modelId="{62AD5198-1C88-472B-86DF-785FF729180F}" type="presParOf" srcId="{2CC8841E-3D97-49D9-85AA-0B1D540B57FB}" destId="{DB433F97-5962-4DEA-B620-E8B17499F6A6}" srcOrd="2" destOrd="0" presId="urn:microsoft.com/office/officeart/2018/2/layout/IconVerticalSolidList"/>
    <dgm:cxn modelId="{AA1139D7-3EE6-4024-B74A-42A939763EBC}" type="presParOf" srcId="{2CC8841E-3D97-49D9-85AA-0B1D540B57FB}" destId="{BEC316C9-7BC4-4D9F-AB5A-C7F0BA02B86B}" srcOrd="3" destOrd="0" presId="urn:microsoft.com/office/officeart/2018/2/layout/IconVerticalSolidList"/>
    <dgm:cxn modelId="{C588F8C9-5B19-41AE-8C7A-A0961FC7B414}" type="presParOf" srcId="{63092506-961D-490D-83EA-2C8987FF6E5D}" destId="{8AA4C80F-AF7C-442A-A0C4-E8DD32B161FE}" srcOrd="5" destOrd="0" presId="urn:microsoft.com/office/officeart/2018/2/layout/IconVerticalSolidList"/>
    <dgm:cxn modelId="{6BC1D7BB-3140-48F2-B4D4-8CEE62D17875}" type="presParOf" srcId="{63092506-961D-490D-83EA-2C8987FF6E5D}" destId="{2AF0B578-2FDC-46B3-A0EC-295281A308BD}" srcOrd="6" destOrd="0" presId="urn:microsoft.com/office/officeart/2018/2/layout/IconVerticalSolidList"/>
    <dgm:cxn modelId="{4225A449-FE2B-42C3-B67D-709AF74AFE32}" type="presParOf" srcId="{2AF0B578-2FDC-46B3-A0EC-295281A308BD}" destId="{D63E5357-143A-4767-96DD-BEBBCA7CFC67}" srcOrd="0" destOrd="0" presId="urn:microsoft.com/office/officeart/2018/2/layout/IconVerticalSolidList"/>
    <dgm:cxn modelId="{663890BB-8B5B-4F1A-8807-ADE78F89CB04}" type="presParOf" srcId="{2AF0B578-2FDC-46B3-A0EC-295281A308BD}" destId="{FAFE9041-42AB-454B-A3EF-7B48C3C2AE32}" srcOrd="1" destOrd="0" presId="urn:microsoft.com/office/officeart/2018/2/layout/IconVerticalSolidList"/>
    <dgm:cxn modelId="{3624F6CD-2433-4D59-9213-65F53BAFDBDF}" type="presParOf" srcId="{2AF0B578-2FDC-46B3-A0EC-295281A308BD}" destId="{9FF0EC0B-587A-436A-B465-4BBF9C512308}" srcOrd="2" destOrd="0" presId="urn:microsoft.com/office/officeart/2018/2/layout/IconVerticalSolidList"/>
    <dgm:cxn modelId="{B829DBB8-1900-470E-8DB5-161F5FBCA85C}" type="presParOf" srcId="{2AF0B578-2FDC-46B3-A0EC-295281A308BD}" destId="{8DA9B22A-FF6B-4707-8922-115E4931E19C}" srcOrd="3" destOrd="0" presId="urn:microsoft.com/office/officeart/2018/2/layout/IconVerticalSolidList"/>
    <dgm:cxn modelId="{A8A660D8-E187-4166-A952-4DF07C50E05F}" type="presParOf" srcId="{63092506-961D-490D-83EA-2C8987FF6E5D}" destId="{5007DE42-FDA6-4076-8E02-ECE3097B95FE}" srcOrd="7" destOrd="0" presId="urn:microsoft.com/office/officeart/2018/2/layout/IconVerticalSolidList"/>
    <dgm:cxn modelId="{1FF996F8-4AC9-4C44-BD94-639C07BD652B}" type="presParOf" srcId="{63092506-961D-490D-83EA-2C8987FF6E5D}" destId="{4115F18F-BE6D-469D-8A7A-C65D860B303D}" srcOrd="8" destOrd="0" presId="urn:microsoft.com/office/officeart/2018/2/layout/IconVerticalSolidList"/>
    <dgm:cxn modelId="{19EC9FDE-8DA2-4B78-977E-CD17FA7FAEF9}" type="presParOf" srcId="{4115F18F-BE6D-469D-8A7A-C65D860B303D}" destId="{495258E1-F749-4152-A6F7-0024602A52AA}" srcOrd="0" destOrd="0" presId="urn:microsoft.com/office/officeart/2018/2/layout/IconVerticalSolidList"/>
    <dgm:cxn modelId="{41E1DDA7-0C2F-43E0-85E3-ECE77A03090B}" type="presParOf" srcId="{4115F18F-BE6D-469D-8A7A-C65D860B303D}" destId="{7AC112B6-293A-454C-A2E8-EF3E815A9052}" srcOrd="1" destOrd="0" presId="urn:microsoft.com/office/officeart/2018/2/layout/IconVerticalSolidList"/>
    <dgm:cxn modelId="{66F62B25-7244-4B1F-A00C-9EB3233791F9}" type="presParOf" srcId="{4115F18F-BE6D-469D-8A7A-C65D860B303D}" destId="{F180D848-C8F3-40EB-A11C-B1B225A2D6B8}" srcOrd="2" destOrd="0" presId="urn:microsoft.com/office/officeart/2018/2/layout/IconVerticalSolidList"/>
    <dgm:cxn modelId="{6D60C2B0-F541-4BB2-A3DA-97C805676877}" type="presParOf" srcId="{4115F18F-BE6D-469D-8A7A-C65D860B303D}" destId="{A1F7029E-E1D2-4037-BD65-7ED42C0F375B}"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F5F10FA6-7C65-4D51-B899-5671AAC01F6F}" type="doc">
      <dgm:prSet loTypeId="urn:microsoft.com/office/officeart/2018/2/layout/IconVerticalSolidList" loCatId="icon" qsTypeId="urn:microsoft.com/office/officeart/2005/8/quickstyle/simple1" qsCatId="simple" csTypeId="urn:microsoft.com/office/officeart/2018/5/colors/Iconchunking_neutralbg_accent0_3" csCatId="mainScheme" phldr="1"/>
      <dgm:spPr/>
      <dgm:t>
        <a:bodyPr/>
        <a:lstStyle/>
        <a:p>
          <a:endParaRPr lang="en-US"/>
        </a:p>
      </dgm:t>
    </dgm:pt>
    <dgm:pt modelId="{E28DD677-F610-4886-8833-568056FBFA7C}">
      <dgm:prSet custT="1"/>
      <dgm:spPr/>
      <dgm:t>
        <a:bodyPr/>
        <a:lstStyle/>
        <a:p>
          <a:r>
            <a:rPr lang="en-US" sz="2000" dirty="0"/>
            <a:t>Project Goals</a:t>
          </a:r>
        </a:p>
      </dgm:t>
    </dgm:pt>
    <dgm:pt modelId="{F0C130E9-14BE-4327-A7BC-05AB9CBB1FFC}" type="parTrans" cxnId="{C289B9C6-913E-4AA6-A80B-9AF88BFBA846}">
      <dgm:prSet/>
      <dgm:spPr/>
      <dgm:t>
        <a:bodyPr/>
        <a:lstStyle/>
        <a:p>
          <a:endParaRPr lang="en-US"/>
        </a:p>
      </dgm:t>
    </dgm:pt>
    <dgm:pt modelId="{B93286A8-30FD-40F4-8B93-458B217374A7}" type="sibTrans" cxnId="{C289B9C6-913E-4AA6-A80B-9AF88BFBA846}">
      <dgm:prSet/>
      <dgm:spPr/>
      <dgm:t>
        <a:bodyPr/>
        <a:lstStyle/>
        <a:p>
          <a:endParaRPr lang="en-US"/>
        </a:p>
      </dgm:t>
    </dgm:pt>
    <dgm:pt modelId="{BD04A88A-F85C-49E0-AE78-D27CB3F33DEC}">
      <dgm:prSet custT="1"/>
      <dgm:spPr/>
      <dgm:t>
        <a:bodyPr/>
        <a:lstStyle/>
        <a:p>
          <a:r>
            <a:rPr lang="en-US" sz="2000" dirty="0"/>
            <a:t>Data Sets</a:t>
          </a:r>
        </a:p>
      </dgm:t>
    </dgm:pt>
    <dgm:pt modelId="{FEE3551E-AA76-46AC-8F1D-F7022B662CE0}" type="parTrans" cxnId="{4D9FD147-A304-4705-A5F5-0997243338DF}">
      <dgm:prSet/>
      <dgm:spPr/>
      <dgm:t>
        <a:bodyPr/>
        <a:lstStyle/>
        <a:p>
          <a:endParaRPr lang="en-US"/>
        </a:p>
      </dgm:t>
    </dgm:pt>
    <dgm:pt modelId="{82098ACE-991B-4371-A64B-07F7DFC41253}" type="sibTrans" cxnId="{4D9FD147-A304-4705-A5F5-0997243338DF}">
      <dgm:prSet/>
      <dgm:spPr/>
      <dgm:t>
        <a:bodyPr/>
        <a:lstStyle/>
        <a:p>
          <a:endParaRPr lang="en-US"/>
        </a:p>
      </dgm:t>
    </dgm:pt>
    <dgm:pt modelId="{7FCD87FC-DB57-41B7-8644-82D4556FCEC9}">
      <dgm:prSet custT="1"/>
      <dgm:spPr/>
      <dgm:t>
        <a:bodyPr/>
        <a:lstStyle/>
        <a:p>
          <a:r>
            <a:rPr lang="en-US" sz="2000" dirty="0"/>
            <a:t>Tools Used</a:t>
          </a:r>
        </a:p>
      </dgm:t>
    </dgm:pt>
    <dgm:pt modelId="{9CCAFD89-5293-429D-BE10-8CFB674A51B4}" type="parTrans" cxnId="{6AC19918-663C-4123-AEA1-CE3879308DB8}">
      <dgm:prSet/>
      <dgm:spPr/>
      <dgm:t>
        <a:bodyPr/>
        <a:lstStyle/>
        <a:p>
          <a:endParaRPr lang="en-US"/>
        </a:p>
      </dgm:t>
    </dgm:pt>
    <dgm:pt modelId="{010A0F20-25CC-489B-97C8-3563F8AD3150}" type="sibTrans" cxnId="{6AC19918-663C-4123-AEA1-CE3879308DB8}">
      <dgm:prSet/>
      <dgm:spPr/>
      <dgm:t>
        <a:bodyPr/>
        <a:lstStyle/>
        <a:p>
          <a:endParaRPr lang="en-US"/>
        </a:p>
      </dgm:t>
    </dgm:pt>
    <dgm:pt modelId="{9BDAC25E-20FE-4945-B504-DF2459A7833C}">
      <dgm:prSet custT="1"/>
      <dgm:spPr/>
      <dgm:t>
        <a:bodyPr/>
        <a:lstStyle/>
        <a:p>
          <a:r>
            <a:rPr lang="en-US" sz="2000" dirty="0"/>
            <a:t>Skills Used</a:t>
          </a:r>
        </a:p>
      </dgm:t>
    </dgm:pt>
    <dgm:pt modelId="{D8B52A10-49B5-41E1-A86D-25B6F596DC26}" type="parTrans" cxnId="{5951CE2C-3CB4-4E77-A794-3A8C392FB3FD}">
      <dgm:prSet/>
      <dgm:spPr/>
      <dgm:t>
        <a:bodyPr/>
        <a:lstStyle/>
        <a:p>
          <a:endParaRPr lang="en-US"/>
        </a:p>
      </dgm:t>
    </dgm:pt>
    <dgm:pt modelId="{0AB65EF1-23BB-4C89-9A71-AFF1EAE7B079}" type="sibTrans" cxnId="{5951CE2C-3CB4-4E77-A794-3A8C392FB3FD}">
      <dgm:prSet/>
      <dgm:spPr/>
      <dgm:t>
        <a:bodyPr/>
        <a:lstStyle/>
        <a:p>
          <a:endParaRPr lang="en-US"/>
        </a:p>
      </dgm:t>
    </dgm:pt>
    <dgm:pt modelId="{4003E13F-CE61-4853-90AC-7F5818B4FB20}" type="pres">
      <dgm:prSet presAssocID="{F5F10FA6-7C65-4D51-B899-5671AAC01F6F}" presName="root" presStyleCnt="0">
        <dgm:presLayoutVars>
          <dgm:dir/>
          <dgm:resizeHandles val="exact"/>
        </dgm:presLayoutVars>
      </dgm:prSet>
      <dgm:spPr/>
    </dgm:pt>
    <dgm:pt modelId="{FA082F50-3D47-4BF7-AEDE-D16CF2C31F80}" type="pres">
      <dgm:prSet presAssocID="{E28DD677-F610-4886-8833-568056FBFA7C}" presName="compNode" presStyleCnt="0"/>
      <dgm:spPr/>
    </dgm:pt>
    <dgm:pt modelId="{3A9C9447-0209-4E68-8FF4-5347EB48790F}" type="pres">
      <dgm:prSet presAssocID="{E28DD677-F610-4886-8833-568056FBFA7C}" presName="bgRect" presStyleLbl="bgShp" presStyleIdx="0" presStyleCnt="4" custScaleX="100000" custLinFactNeighborX="3808" custLinFactNeighborY="-2252"/>
      <dgm:spPr/>
    </dgm:pt>
    <dgm:pt modelId="{D257FEA8-058F-4AEA-9AB2-038C89CF7D5C}" type="pres">
      <dgm:prSet presAssocID="{E28DD677-F610-4886-8833-568056FBFA7C}" presName="iconRect" presStyleLbl="node1" presStyleIdx="0" presStyleCnt="4"/>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Shopping cart with solid fill"/>
        </a:ext>
      </dgm:extLst>
    </dgm:pt>
    <dgm:pt modelId="{DD54F3E4-74C1-4D6F-9217-F4F8E0F66F03}" type="pres">
      <dgm:prSet presAssocID="{E28DD677-F610-4886-8833-568056FBFA7C}" presName="spaceRect" presStyleCnt="0"/>
      <dgm:spPr/>
    </dgm:pt>
    <dgm:pt modelId="{7D1B72E1-30BC-4CD7-A0FB-A33CEB6E3964}" type="pres">
      <dgm:prSet presAssocID="{E28DD677-F610-4886-8833-568056FBFA7C}" presName="parTx" presStyleLbl="revTx" presStyleIdx="0" presStyleCnt="4" custScaleX="117504">
        <dgm:presLayoutVars>
          <dgm:chMax val="0"/>
          <dgm:chPref val="0"/>
        </dgm:presLayoutVars>
      </dgm:prSet>
      <dgm:spPr/>
    </dgm:pt>
    <dgm:pt modelId="{AAF131CB-6D4D-4A88-94F0-832F14DA3B90}" type="pres">
      <dgm:prSet presAssocID="{B93286A8-30FD-40F4-8B93-458B217374A7}" presName="sibTrans" presStyleCnt="0"/>
      <dgm:spPr/>
    </dgm:pt>
    <dgm:pt modelId="{2BC22516-A6D4-4511-9230-5E160509D1B8}" type="pres">
      <dgm:prSet presAssocID="{BD04A88A-F85C-49E0-AE78-D27CB3F33DEC}" presName="compNode" presStyleCnt="0"/>
      <dgm:spPr/>
    </dgm:pt>
    <dgm:pt modelId="{866CCFF1-F66F-4644-8029-794A7FAFA4C9}" type="pres">
      <dgm:prSet presAssocID="{BD04A88A-F85C-49E0-AE78-D27CB3F33DEC}" presName="bgRect" presStyleLbl="bgShp" presStyleIdx="1" presStyleCnt="4" custScaleY="99177" custLinFactNeighborX="4630" custLinFactNeighborY="-2713"/>
      <dgm:spPr/>
    </dgm:pt>
    <dgm:pt modelId="{1E3F1DE0-4CC9-4CDE-BB0C-CF171607D245}" type="pres">
      <dgm:prSet presAssocID="{BD04A88A-F85C-49E0-AE78-D27CB3F33DEC}"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atabase"/>
        </a:ext>
      </dgm:extLst>
    </dgm:pt>
    <dgm:pt modelId="{C65B38C3-36C1-4AD8-881C-57C4CBF2200F}" type="pres">
      <dgm:prSet presAssocID="{BD04A88A-F85C-49E0-AE78-D27CB3F33DEC}" presName="spaceRect" presStyleCnt="0"/>
      <dgm:spPr/>
    </dgm:pt>
    <dgm:pt modelId="{DFFCEDCF-0B40-4CD5-8243-1683CE79C9F0}" type="pres">
      <dgm:prSet presAssocID="{BD04A88A-F85C-49E0-AE78-D27CB3F33DEC}" presName="parTx" presStyleLbl="revTx" presStyleIdx="1" presStyleCnt="4" custScaleX="115946">
        <dgm:presLayoutVars>
          <dgm:chMax val="0"/>
          <dgm:chPref val="0"/>
        </dgm:presLayoutVars>
      </dgm:prSet>
      <dgm:spPr/>
    </dgm:pt>
    <dgm:pt modelId="{D962194D-C343-4800-A2D7-48558FD31943}" type="pres">
      <dgm:prSet presAssocID="{82098ACE-991B-4371-A64B-07F7DFC41253}" presName="sibTrans" presStyleCnt="0"/>
      <dgm:spPr/>
    </dgm:pt>
    <dgm:pt modelId="{2E78144B-8029-4EDF-A375-C96FCC6016C8}" type="pres">
      <dgm:prSet presAssocID="{7FCD87FC-DB57-41B7-8644-82D4556FCEC9}" presName="compNode" presStyleCnt="0"/>
      <dgm:spPr/>
    </dgm:pt>
    <dgm:pt modelId="{1262868F-FCDC-429F-897D-30B592F83B90}" type="pres">
      <dgm:prSet presAssocID="{7FCD87FC-DB57-41B7-8644-82D4556FCEC9}" presName="bgRect" presStyleLbl="bgShp" presStyleIdx="2" presStyleCnt="4" custLinFactNeighborX="4027" custLinFactNeighborY="-159"/>
      <dgm:spPr/>
    </dgm:pt>
    <dgm:pt modelId="{67A956B7-BAB0-42BB-ABC6-AC803B2D700D}" type="pres">
      <dgm:prSet presAssocID="{7FCD87FC-DB57-41B7-8644-82D4556FCEC9}"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ools"/>
        </a:ext>
      </dgm:extLst>
    </dgm:pt>
    <dgm:pt modelId="{84B4396B-2C44-49E5-AAA5-8B2DE5CB7A8F}" type="pres">
      <dgm:prSet presAssocID="{7FCD87FC-DB57-41B7-8644-82D4556FCEC9}" presName="spaceRect" presStyleCnt="0"/>
      <dgm:spPr/>
    </dgm:pt>
    <dgm:pt modelId="{1752B841-33B5-48E8-8BBA-ED5EA8A3EF39}" type="pres">
      <dgm:prSet presAssocID="{7FCD87FC-DB57-41B7-8644-82D4556FCEC9}" presName="parTx" presStyleLbl="revTx" presStyleIdx="2" presStyleCnt="4" custScaleX="112085">
        <dgm:presLayoutVars>
          <dgm:chMax val="0"/>
          <dgm:chPref val="0"/>
        </dgm:presLayoutVars>
      </dgm:prSet>
      <dgm:spPr/>
    </dgm:pt>
    <dgm:pt modelId="{1107F46F-ADB7-475D-A9F7-DD9442C2318C}" type="pres">
      <dgm:prSet presAssocID="{010A0F20-25CC-489B-97C8-3563F8AD3150}" presName="sibTrans" presStyleCnt="0"/>
      <dgm:spPr/>
    </dgm:pt>
    <dgm:pt modelId="{0FD637E4-603A-4D04-AC97-342249ABD5D9}" type="pres">
      <dgm:prSet presAssocID="{9BDAC25E-20FE-4945-B504-DF2459A7833C}" presName="compNode" presStyleCnt="0"/>
      <dgm:spPr/>
    </dgm:pt>
    <dgm:pt modelId="{EC321CDA-3993-4525-A0B3-1FD76920BCC8}" type="pres">
      <dgm:prSet presAssocID="{9BDAC25E-20FE-4945-B504-DF2459A7833C}" presName="bgRect" presStyleLbl="bgShp" presStyleIdx="3" presStyleCnt="4" custLinFactNeighborX="3662" custLinFactNeighborY="203"/>
      <dgm:spPr/>
    </dgm:pt>
    <dgm:pt modelId="{0EFABE93-3ED8-4600-A977-86E0D381BF89}" type="pres">
      <dgm:prSet presAssocID="{9BDAC25E-20FE-4945-B504-DF2459A7833C}" presName="iconRect" presStyleLbl="node1" presStyleIdx="3" presStyleCnt="4"/>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Statistics with solid fill"/>
        </a:ext>
      </dgm:extLst>
    </dgm:pt>
    <dgm:pt modelId="{1383F9BC-ED55-4869-9174-C3D1770945CB}" type="pres">
      <dgm:prSet presAssocID="{9BDAC25E-20FE-4945-B504-DF2459A7833C}" presName="spaceRect" presStyleCnt="0"/>
      <dgm:spPr/>
    </dgm:pt>
    <dgm:pt modelId="{AE9735E2-7B99-4B00-9067-957414D720D7}" type="pres">
      <dgm:prSet presAssocID="{9BDAC25E-20FE-4945-B504-DF2459A7833C}" presName="parTx" presStyleLbl="revTx" presStyleIdx="3" presStyleCnt="4" custScaleX="113657">
        <dgm:presLayoutVars>
          <dgm:chMax val="0"/>
          <dgm:chPref val="0"/>
        </dgm:presLayoutVars>
      </dgm:prSet>
      <dgm:spPr/>
    </dgm:pt>
  </dgm:ptLst>
  <dgm:cxnLst>
    <dgm:cxn modelId="{921BAA09-D8C1-4638-A273-D6266AAD8453}" type="presOf" srcId="{E28DD677-F610-4886-8833-568056FBFA7C}" destId="{7D1B72E1-30BC-4CD7-A0FB-A33CEB6E3964}" srcOrd="0" destOrd="0" presId="urn:microsoft.com/office/officeart/2018/2/layout/IconVerticalSolidList"/>
    <dgm:cxn modelId="{6AC19918-663C-4123-AEA1-CE3879308DB8}" srcId="{F5F10FA6-7C65-4D51-B899-5671AAC01F6F}" destId="{7FCD87FC-DB57-41B7-8644-82D4556FCEC9}" srcOrd="2" destOrd="0" parTransId="{9CCAFD89-5293-429D-BE10-8CFB674A51B4}" sibTransId="{010A0F20-25CC-489B-97C8-3563F8AD3150}"/>
    <dgm:cxn modelId="{5951CE2C-3CB4-4E77-A794-3A8C392FB3FD}" srcId="{F5F10FA6-7C65-4D51-B899-5671AAC01F6F}" destId="{9BDAC25E-20FE-4945-B504-DF2459A7833C}" srcOrd="3" destOrd="0" parTransId="{D8B52A10-49B5-41E1-A86D-25B6F596DC26}" sibTransId="{0AB65EF1-23BB-4C89-9A71-AFF1EAE7B079}"/>
    <dgm:cxn modelId="{4D9FD147-A304-4705-A5F5-0997243338DF}" srcId="{F5F10FA6-7C65-4D51-B899-5671AAC01F6F}" destId="{BD04A88A-F85C-49E0-AE78-D27CB3F33DEC}" srcOrd="1" destOrd="0" parTransId="{FEE3551E-AA76-46AC-8F1D-F7022B662CE0}" sibTransId="{82098ACE-991B-4371-A64B-07F7DFC41253}"/>
    <dgm:cxn modelId="{6B85A285-8B61-4E60-80D2-2C8E54BC2578}" type="presOf" srcId="{9BDAC25E-20FE-4945-B504-DF2459A7833C}" destId="{AE9735E2-7B99-4B00-9067-957414D720D7}" srcOrd="0" destOrd="0" presId="urn:microsoft.com/office/officeart/2018/2/layout/IconVerticalSolidList"/>
    <dgm:cxn modelId="{A4B1CB91-51E5-46EF-A2B4-B619F6BBA8AD}" type="presOf" srcId="{BD04A88A-F85C-49E0-AE78-D27CB3F33DEC}" destId="{DFFCEDCF-0B40-4CD5-8243-1683CE79C9F0}" srcOrd="0" destOrd="0" presId="urn:microsoft.com/office/officeart/2018/2/layout/IconVerticalSolidList"/>
    <dgm:cxn modelId="{C289B9C6-913E-4AA6-A80B-9AF88BFBA846}" srcId="{F5F10FA6-7C65-4D51-B899-5671AAC01F6F}" destId="{E28DD677-F610-4886-8833-568056FBFA7C}" srcOrd="0" destOrd="0" parTransId="{F0C130E9-14BE-4327-A7BC-05AB9CBB1FFC}" sibTransId="{B93286A8-30FD-40F4-8B93-458B217374A7}"/>
    <dgm:cxn modelId="{ED058ED5-2167-45A0-B3AC-F8B48D5EE59B}" type="presOf" srcId="{7FCD87FC-DB57-41B7-8644-82D4556FCEC9}" destId="{1752B841-33B5-48E8-8BBA-ED5EA8A3EF39}" srcOrd="0" destOrd="0" presId="urn:microsoft.com/office/officeart/2018/2/layout/IconVerticalSolidList"/>
    <dgm:cxn modelId="{B9F695D5-D196-4D0D-AF80-69313E007E23}" type="presOf" srcId="{F5F10FA6-7C65-4D51-B899-5671AAC01F6F}" destId="{4003E13F-CE61-4853-90AC-7F5818B4FB20}" srcOrd="0" destOrd="0" presId="urn:microsoft.com/office/officeart/2018/2/layout/IconVerticalSolidList"/>
    <dgm:cxn modelId="{ED7A959C-2A66-4D3C-8251-05604D419C83}" type="presParOf" srcId="{4003E13F-CE61-4853-90AC-7F5818B4FB20}" destId="{FA082F50-3D47-4BF7-AEDE-D16CF2C31F80}" srcOrd="0" destOrd="0" presId="urn:microsoft.com/office/officeart/2018/2/layout/IconVerticalSolidList"/>
    <dgm:cxn modelId="{028D3CE8-8E06-4795-A6DE-4C6FFBA3DE98}" type="presParOf" srcId="{FA082F50-3D47-4BF7-AEDE-D16CF2C31F80}" destId="{3A9C9447-0209-4E68-8FF4-5347EB48790F}" srcOrd="0" destOrd="0" presId="urn:microsoft.com/office/officeart/2018/2/layout/IconVerticalSolidList"/>
    <dgm:cxn modelId="{8AC21324-89AA-4D4B-AE51-EE758E8AB26C}" type="presParOf" srcId="{FA082F50-3D47-4BF7-AEDE-D16CF2C31F80}" destId="{D257FEA8-058F-4AEA-9AB2-038C89CF7D5C}" srcOrd="1" destOrd="0" presId="urn:microsoft.com/office/officeart/2018/2/layout/IconVerticalSolidList"/>
    <dgm:cxn modelId="{3A79DED4-9DBD-4275-81B0-BF2F3FA81A4A}" type="presParOf" srcId="{FA082F50-3D47-4BF7-AEDE-D16CF2C31F80}" destId="{DD54F3E4-74C1-4D6F-9217-F4F8E0F66F03}" srcOrd="2" destOrd="0" presId="urn:microsoft.com/office/officeart/2018/2/layout/IconVerticalSolidList"/>
    <dgm:cxn modelId="{AEB1A231-340B-454C-9C99-3DEDF3F3301B}" type="presParOf" srcId="{FA082F50-3D47-4BF7-AEDE-D16CF2C31F80}" destId="{7D1B72E1-30BC-4CD7-A0FB-A33CEB6E3964}" srcOrd="3" destOrd="0" presId="urn:microsoft.com/office/officeart/2018/2/layout/IconVerticalSolidList"/>
    <dgm:cxn modelId="{78F1F318-EA37-498A-A877-FFC313B1DE56}" type="presParOf" srcId="{4003E13F-CE61-4853-90AC-7F5818B4FB20}" destId="{AAF131CB-6D4D-4A88-94F0-832F14DA3B90}" srcOrd="1" destOrd="0" presId="urn:microsoft.com/office/officeart/2018/2/layout/IconVerticalSolidList"/>
    <dgm:cxn modelId="{17914F31-6EA8-4A2B-AF50-540090B50E5D}" type="presParOf" srcId="{4003E13F-CE61-4853-90AC-7F5818B4FB20}" destId="{2BC22516-A6D4-4511-9230-5E160509D1B8}" srcOrd="2" destOrd="0" presId="urn:microsoft.com/office/officeart/2018/2/layout/IconVerticalSolidList"/>
    <dgm:cxn modelId="{AAB9F650-F0AB-46B4-AB3C-10557EBB84CC}" type="presParOf" srcId="{2BC22516-A6D4-4511-9230-5E160509D1B8}" destId="{866CCFF1-F66F-4644-8029-794A7FAFA4C9}" srcOrd="0" destOrd="0" presId="urn:microsoft.com/office/officeart/2018/2/layout/IconVerticalSolidList"/>
    <dgm:cxn modelId="{6329EB7B-7815-49D1-99DC-4F2BA1C357A4}" type="presParOf" srcId="{2BC22516-A6D4-4511-9230-5E160509D1B8}" destId="{1E3F1DE0-4CC9-4CDE-BB0C-CF171607D245}" srcOrd="1" destOrd="0" presId="urn:microsoft.com/office/officeart/2018/2/layout/IconVerticalSolidList"/>
    <dgm:cxn modelId="{A4938B8D-A3C9-4379-935A-E985A0DC92BD}" type="presParOf" srcId="{2BC22516-A6D4-4511-9230-5E160509D1B8}" destId="{C65B38C3-36C1-4AD8-881C-57C4CBF2200F}" srcOrd="2" destOrd="0" presId="urn:microsoft.com/office/officeart/2018/2/layout/IconVerticalSolidList"/>
    <dgm:cxn modelId="{D44BC7CD-B775-4B17-ADCC-BC6FAE91DE39}" type="presParOf" srcId="{2BC22516-A6D4-4511-9230-5E160509D1B8}" destId="{DFFCEDCF-0B40-4CD5-8243-1683CE79C9F0}" srcOrd="3" destOrd="0" presId="urn:microsoft.com/office/officeart/2018/2/layout/IconVerticalSolidList"/>
    <dgm:cxn modelId="{5D04C05C-13F9-4319-8BC4-28467F6C1182}" type="presParOf" srcId="{4003E13F-CE61-4853-90AC-7F5818B4FB20}" destId="{D962194D-C343-4800-A2D7-48558FD31943}" srcOrd="3" destOrd="0" presId="urn:microsoft.com/office/officeart/2018/2/layout/IconVerticalSolidList"/>
    <dgm:cxn modelId="{377C40AB-55CF-4949-A24B-07D86944841E}" type="presParOf" srcId="{4003E13F-CE61-4853-90AC-7F5818B4FB20}" destId="{2E78144B-8029-4EDF-A375-C96FCC6016C8}" srcOrd="4" destOrd="0" presId="urn:microsoft.com/office/officeart/2018/2/layout/IconVerticalSolidList"/>
    <dgm:cxn modelId="{D76A025D-26CC-4F22-836B-A0817A4D249E}" type="presParOf" srcId="{2E78144B-8029-4EDF-A375-C96FCC6016C8}" destId="{1262868F-FCDC-429F-897D-30B592F83B90}" srcOrd="0" destOrd="0" presId="urn:microsoft.com/office/officeart/2018/2/layout/IconVerticalSolidList"/>
    <dgm:cxn modelId="{DAEFDEFE-0C2B-447C-AEF3-83CC8F384218}" type="presParOf" srcId="{2E78144B-8029-4EDF-A375-C96FCC6016C8}" destId="{67A956B7-BAB0-42BB-ABC6-AC803B2D700D}" srcOrd="1" destOrd="0" presId="urn:microsoft.com/office/officeart/2018/2/layout/IconVerticalSolidList"/>
    <dgm:cxn modelId="{4BA2AA41-1EA4-457F-B10A-17A1F57609DF}" type="presParOf" srcId="{2E78144B-8029-4EDF-A375-C96FCC6016C8}" destId="{84B4396B-2C44-49E5-AAA5-8B2DE5CB7A8F}" srcOrd="2" destOrd="0" presId="urn:microsoft.com/office/officeart/2018/2/layout/IconVerticalSolidList"/>
    <dgm:cxn modelId="{FC7A8B2F-2E17-4720-891B-84D2C96BAF3B}" type="presParOf" srcId="{2E78144B-8029-4EDF-A375-C96FCC6016C8}" destId="{1752B841-33B5-48E8-8BBA-ED5EA8A3EF39}" srcOrd="3" destOrd="0" presId="urn:microsoft.com/office/officeart/2018/2/layout/IconVerticalSolidList"/>
    <dgm:cxn modelId="{7253065E-C4B6-4BBC-A92B-C9AA371BE751}" type="presParOf" srcId="{4003E13F-CE61-4853-90AC-7F5818B4FB20}" destId="{1107F46F-ADB7-475D-A9F7-DD9442C2318C}" srcOrd="5" destOrd="0" presId="urn:microsoft.com/office/officeart/2018/2/layout/IconVerticalSolidList"/>
    <dgm:cxn modelId="{7B1EC6AD-0774-4B7E-B4A8-81E15B8BD71D}" type="presParOf" srcId="{4003E13F-CE61-4853-90AC-7F5818B4FB20}" destId="{0FD637E4-603A-4D04-AC97-342249ABD5D9}" srcOrd="6" destOrd="0" presId="urn:microsoft.com/office/officeart/2018/2/layout/IconVerticalSolidList"/>
    <dgm:cxn modelId="{BA80E668-2ACF-492C-AFE0-37AB2CFCFB73}" type="presParOf" srcId="{0FD637E4-603A-4D04-AC97-342249ABD5D9}" destId="{EC321CDA-3993-4525-A0B3-1FD76920BCC8}" srcOrd="0" destOrd="0" presId="urn:microsoft.com/office/officeart/2018/2/layout/IconVerticalSolidList"/>
    <dgm:cxn modelId="{944A52B4-6CCB-4120-B0FC-3BC7F4D336FF}" type="presParOf" srcId="{0FD637E4-603A-4D04-AC97-342249ABD5D9}" destId="{0EFABE93-3ED8-4600-A977-86E0D381BF89}" srcOrd="1" destOrd="0" presId="urn:microsoft.com/office/officeart/2018/2/layout/IconVerticalSolidList"/>
    <dgm:cxn modelId="{52537E9D-126C-46FF-A6FC-B80D27A8D58A}" type="presParOf" srcId="{0FD637E4-603A-4D04-AC97-342249ABD5D9}" destId="{1383F9BC-ED55-4869-9174-C3D1770945CB}" srcOrd="2" destOrd="0" presId="urn:microsoft.com/office/officeart/2018/2/layout/IconVerticalSolidList"/>
    <dgm:cxn modelId="{3BB3B25C-4E64-4EB0-825D-2CC3527BD46C}" type="presParOf" srcId="{0FD637E4-603A-4D04-AC97-342249ABD5D9}" destId="{AE9735E2-7B99-4B00-9067-957414D720D7}"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AFA92E0E-5C65-41FD-91E7-59EE56367DF6}" type="doc">
      <dgm:prSet loTypeId="urn:microsoft.com/office/officeart/2008/layout/LinedList" loCatId="list" qsTypeId="urn:microsoft.com/office/officeart/2005/8/quickstyle/simple1" qsCatId="simple" csTypeId="urn:microsoft.com/office/officeart/2005/8/colors/colorful2" csCatId="colorful" phldr="1"/>
      <dgm:spPr/>
      <dgm:t>
        <a:bodyPr/>
        <a:lstStyle/>
        <a:p>
          <a:endParaRPr lang="en-US"/>
        </a:p>
      </dgm:t>
    </dgm:pt>
    <dgm:pt modelId="{33DE25A2-44B4-4A0D-9314-BB6FC958DE2C}">
      <dgm:prSet/>
      <dgm:spPr/>
      <dgm:t>
        <a:bodyPr/>
        <a:lstStyle/>
        <a:p>
          <a:r>
            <a:rPr lang="en-US" dirty="0"/>
            <a:t>The busiest days of the week are Saturday and Sunday while the busiest hours of the day are between 9am and 5pm. Customers pend the most money on Wednesday and Thursday and the most expensive items are bought in the morning before 5am.</a:t>
          </a:r>
        </a:p>
      </dgm:t>
    </dgm:pt>
    <dgm:pt modelId="{3FFCF30E-AF0A-45B5-815F-2EC1E58C56A4}" type="parTrans" cxnId="{E343B828-77DB-4B96-9151-114F3964163F}">
      <dgm:prSet/>
      <dgm:spPr/>
      <dgm:t>
        <a:bodyPr/>
        <a:lstStyle/>
        <a:p>
          <a:endParaRPr lang="en-US"/>
        </a:p>
      </dgm:t>
    </dgm:pt>
    <dgm:pt modelId="{A5308F3F-C90F-4F05-884D-2ACBC08DEE8A}" type="sibTrans" cxnId="{E343B828-77DB-4B96-9151-114F3964163F}">
      <dgm:prSet/>
      <dgm:spPr/>
      <dgm:t>
        <a:bodyPr/>
        <a:lstStyle/>
        <a:p>
          <a:endParaRPr lang="en-US"/>
        </a:p>
      </dgm:t>
    </dgm:pt>
    <dgm:pt modelId="{2D36E17C-DB5F-4AF9-810C-52286D69CED0}">
      <dgm:prSet/>
      <dgm:spPr/>
      <dgm:t>
        <a:bodyPr/>
        <a:lstStyle/>
        <a:p>
          <a:r>
            <a:rPr lang="en-US" dirty="0"/>
            <a:t>The</a:t>
          </a:r>
          <a:r>
            <a:rPr lang="en-US" baseline="0" dirty="0"/>
            <a:t> departments with the highest frequency of orders were the egg/dairy departments. Someone who is middle-aged, has dependents, have a middle income, and lives in the South would be the most likely to use Instacart.</a:t>
          </a:r>
          <a:endParaRPr lang="en-US" dirty="0"/>
        </a:p>
      </dgm:t>
    </dgm:pt>
    <dgm:pt modelId="{FDCF5F10-539B-49EB-9084-639A8F5EA172}" type="parTrans" cxnId="{9894EDB3-A7F4-439B-AE0F-024287125D80}">
      <dgm:prSet/>
      <dgm:spPr/>
      <dgm:t>
        <a:bodyPr/>
        <a:lstStyle/>
        <a:p>
          <a:endParaRPr lang="en-US"/>
        </a:p>
      </dgm:t>
    </dgm:pt>
    <dgm:pt modelId="{B1E03F9B-26CB-4268-A28A-215E73F9DA13}" type="sibTrans" cxnId="{9894EDB3-A7F4-439B-AE0F-024287125D80}">
      <dgm:prSet/>
      <dgm:spPr/>
      <dgm:t>
        <a:bodyPr/>
        <a:lstStyle/>
        <a:p>
          <a:endParaRPr lang="en-US"/>
        </a:p>
      </dgm:t>
    </dgm:pt>
    <dgm:pt modelId="{E1E9208A-9B46-4DCE-A463-E7B91764FC7F}">
      <dgm:prSet/>
      <dgm:spPr/>
      <dgm:t>
        <a:bodyPr/>
        <a:lstStyle/>
        <a:p>
          <a:r>
            <a:rPr lang="en-US" dirty="0"/>
            <a:t>Instacart could promote special deals on other days of the week besides Saturday and Sunday to increase orders. Now that they know their key demographic, they can advertise more affectively and should focus on the people with these characteristics.</a:t>
          </a:r>
        </a:p>
      </dgm:t>
    </dgm:pt>
    <dgm:pt modelId="{1A31AC8F-A92E-49E8-BDC2-1220CFDFDBD4}" type="parTrans" cxnId="{D914DAA2-B2DB-459C-B67E-FC0308AA0D8C}">
      <dgm:prSet/>
      <dgm:spPr/>
      <dgm:t>
        <a:bodyPr/>
        <a:lstStyle/>
        <a:p>
          <a:endParaRPr lang="en-US"/>
        </a:p>
      </dgm:t>
    </dgm:pt>
    <dgm:pt modelId="{5CFFCC64-5FD8-40A5-924F-EBFCC0E61132}" type="sibTrans" cxnId="{D914DAA2-B2DB-459C-B67E-FC0308AA0D8C}">
      <dgm:prSet/>
      <dgm:spPr/>
      <dgm:t>
        <a:bodyPr/>
        <a:lstStyle/>
        <a:p>
          <a:endParaRPr lang="en-US"/>
        </a:p>
      </dgm:t>
    </dgm:pt>
    <dgm:pt modelId="{240E3499-9766-4EFB-B19F-F5552A249CEF}" type="pres">
      <dgm:prSet presAssocID="{AFA92E0E-5C65-41FD-91E7-59EE56367DF6}" presName="vert0" presStyleCnt="0">
        <dgm:presLayoutVars>
          <dgm:dir/>
          <dgm:animOne val="branch"/>
          <dgm:animLvl val="lvl"/>
        </dgm:presLayoutVars>
      </dgm:prSet>
      <dgm:spPr/>
    </dgm:pt>
    <dgm:pt modelId="{439465AA-1913-4782-8E26-0C08994D5E12}" type="pres">
      <dgm:prSet presAssocID="{33DE25A2-44B4-4A0D-9314-BB6FC958DE2C}" presName="thickLine" presStyleLbl="alignNode1" presStyleIdx="0" presStyleCnt="3"/>
      <dgm:spPr/>
    </dgm:pt>
    <dgm:pt modelId="{AE6E749E-C431-45D1-BA5E-233820F330C2}" type="pres">
      <dgm:prSet presAssocID="{33DE25A2-44B4-4A0D-9314-BB6FC958DE2C}" presName="horz1" presStyleCnt="0"/>
      <dgm:spPr/>
    </dgm:pt>
    <dgm:pt modelId="{510F8D70-637F-49D8-8146-D210069A4252}" type="pres">
      <dgm:prSet presAssocID="{33DE25A2-44B4-4A0D-9314-BB6FC958DE2C}" presName="tx1" presStyleLbl="revTx" presStyleIdx="0" presStyleCnt="3"/>
      <dgm:spPr/>
    </dgm:pt>
    <dgm:pt modelId="{E6AC9183-F0B4-4C90-99F6-B880D4E43128}" type="pres">
      <dgm:prSet presAssocID="{33DE25A2-44B4-4A0D-9314-BB6FC958DE2C}" presName="vert1" presStyleCnt="0"/>
      <dgm:spPr/>
    </dgm:pt>
    <dgm:pt modelId="{662DE0DD-40FE-4AA4-A881-8D112126A8EA}" type="pres">
      <dgm:prSet presAssocID="{2D36E17C-DB5F-4AF9-810C-52286D69CED0}" presName="thickLine" presStyleLbl="alignNode1" presStyleIdx="1" presStyleCnt="3"/>
      <dgm:spPr/>
    </dgm:pt>
    <dgm:pt modelId="{8D9C8FD5-8096-45E2-8799-B5BB9182B1D4}" type="pres">
      <dgm:prSet presAssocID="{2D36E17C-DB5F-4AF9-810C-52286D69CED0}" presName="horz1" presStyleCnt="0"/>
      <dgm:spPr/>
    </dgm:pt>
    <dgm:pt modelId="{01A15B8A-4EF9-4080-AD97-51394D14C32F}" type="pres">
      <dgm:prSet presAssocID="{2D36E17C-DB5F-4AF9-810C-52286D69CED0}" presName="tx1" presStyleLbl="revTx" presStyleIdx="1" presStyleCnt="3"/>
      <dgm:spPr/>
    </dgm:pt>
    <dgm:pt modelId="{3CF4B6B2-8A99-4154-980F-D9F1D7E3EDF6}" type="pres">
      <dgm:prSet presAssocID="{2D36E17C-DB5F-4AF9-810C-52286D69CED0}" presName="vert1" presStyleCnt="0"/>
      <dgm:spPr/>
    </dgm:pt>
    <dgm:pt modelId="{15251D5B-A57B-43F0-B77A-FA6B5D16B554}" type="pres">
      <dgm:prSet presAssocID="{E1E9208A-9B46-4DCE-A463-E7B91764FC7F}" presName="thickLine" presStyleLbl="alignNode1" presStyleIdx="2" presStyleCnt="3"/>
      <dgm:spPr/>
    </dgm:pt>
    <dgm:pt modelId="{26C16FF3-615D-4A05-909F-0AE244033EE8}" type="pres">
      <dgm:prSet presAssocID="{E1E9208A-9B46-4DCE-A463-E7B91764FC7F}" presName="horz1" presStyleCnt="0"/>
      <dgm:spPr/>
    </dgm:pt>
    <dgm:pt modelId="{574235F3-5078-49FF-BE82-A67F6A0E598B}" type="pres">
      <dgm:prSet presAssocID="{E1E9208A-9B46-4DCE-A463-E7B91764FC7F}" presName="tx1" presStyleLbl="revTx" presStyleIdx="2" presStyleCnt="3"/>
      <dgm:spPr/>
    </dgm:pt>
    <dgm:pt modelId="{788BED62-CA2B-4358-A9B3-CBBB0A25DC9C}" type="pres">
      <dgm:prSet presAssocID="{E1E9208A-9B46-4DCE-A463-E7B91764FC7F}" presName="vert1" presStyleCnt="0"/>
      <dgm:spPr/>
    </dgm:pt>
  </dgm:ptLst>
  <dgm:cxnLst>
    <dgm:cxn modelId="{E343B828-77DB-4B96-9151-114F3964163F}" srcId="{AFA92E0E-5C65-41FD-91E7-59EE56367DF6}" destId="{33DE25A2-44B4-4A0D-9314-BB6FC958DE2C}" srcOrd="0" destOrd="0" parTransId="{3FFCF30E-AF0A-45B5-815F-2EC1E58C56A4}" sibTransId="{A5308F3F-C90F-4F05-884D-2ACBC08DEE8A}"/>
    <dgm:cxn modelId="{26E1DE76-4D2E-4D50-9BCB-A0E4DEC88BA5}" type="presOf" srcId="{AFA92E0E-5C65-41FD-91E7-59EE56367DF6}" destId="{240E3499-9766-4EFB-B19F-F5552A249CEF}" srcOrd="0" destOrd="0" presId="urn:microsoft.com/office/officeart/2008/layout/LinedList"/>
    <dgm:cxn modelId="{C4F04C87-D63E-4CE5-978D-CBE8DAD1BAF7}" type="presOf" srcId="{E1E9208A-9B46-4DCE-A463-E7B91764FC7F}" destId="{574235F3-5078-49FF-BE82-A67F6A0E598B}" srcOrd="0" destOrd="0" presId="urn:microsoft.com/office/officeart/2008/layout/LinedList"/>
    <dgm:cxn modelId="{D914DAA2-B2DB-459C-B67E-FC0308AA0D8C}" srcId="{AFA92E0E-5C65-41FD-91E7-59EE56367DF6}" destId="{E1E9208A-9B46-4DCE-A463-E7B91764FC7F}" srcOrd="2" destOrd="0" parTransId="{1A31AC8F-A92E-49E8-BDC2-1220CFDFDBD4}" sibTransId="{5CFFCC64-5FD8-40A5-924F-EBFCC0E61132}"/>
    <dgm:cxn modelId="{9894EDB3-A7F4-439B-AE0F-024287125D80}" srcId="{AFA92E0E-5C65-41FD-91E7-59EE56367DF6}" destId="{2D36E17C-DB5F-4AF9-810C-52286D69CED0}" srcOrd="1" destOrd="0" parTransId="{FDCF5F10-539B-49EB-9084-639A8F5EA172}" sibTransId="{B1E03F9B-26CB-4268-A28A-215E73F9DA13}"/>
    <dgm:cxn modelId="{CC1BAACE-57FD-4396-9685-9409523002FD}" type="presOf" srcId="{33DE25A2-44B4-4A0D-9314-BB6FC958DE2C}" destId="{510F8D70-637F-49D8-8146-D210069A4252}" srcOrd="0" destOrd="0" presId="urn:microsoft.com/office/officeart/2008/layout/LinedList"/>
    <dgm:cxn modelId="{0FCF10E4-17E1-4F0A-B049-6B9ACBB18135}" type="presOf" srcId="{2D36E17C-DB5F-4AF9-810C-52286D69CED0}" destId="{01A15B8A-4EF9-4080-AD97-51394D14C32F}" srcOrd="0" destOrd="0" presId="urn:microsoft.com/office/officeart/2008/layout/LinedList"/>
    <dgm:cxn modelId="{D2E7BE7B-D94B-4BB0-A4A6-DC335B88FF57}" type="presParOf" srcId="{240E3499-9766-4EFB-B19F-F5552A249CEF}" destId="{439465AA-1913-4782-8E26-0C08994D5E12}" srcOrd="0" destOrd="0" presId="urn:microsoft.com/office/officeart/2008/layout/LinedList"/>
    <dgm:cxn modelId="{F5A9DABD-4C4F-4A9F-B104-D845ACA21A18}" type="presParOf" srcId="{240E3499-9766-4EFB-B19F-F5552A249CEF}" destId="{AE6E749E-C431-45D1-BA5E-233820F330C2}" srcOrd="1" destOrd="0" presId="urn:microsoft.com/office/officeart/2008/layout/LinedList"/>
    <dgm:cxn modelId="{3CAFFA60-E020-47EB-AD40-CFF8D0A03BC5}" type="presParOf" srcId="{AE6E749E-C431-45D1-BA5E-233820F330C2}" destId="{510F8D70-637F-49D8-8146-D210069A4252}" srcOrd="0" destOrd="0" presId="urn:microsoft.com/office/officeart/2008/layout/LinedList"/>
    <dgm:cxn modelId="{FB34AFBB-F09E-46C3-B08E-41A8E3682A51}" type="presParOf" srcId="{AE6E749E-C431-45D1-BA5E-233820F330C2}" destId="{E6AC9183-F0B4-4C90-99F6-B880D4E43128}" srcOrd="1" destOrd="0" presId="urn:microsoft.com/office/officeart/2008/layout/LinedList"/>
    <dgm:cxn modelId="{7CCC6C2C-80D0-4CAD-9757-CA9AD29A3142}" type="presParOf" srcId="{240E3499-9766-4EFB-B19F-F5552A249CEF}" destId="{662DE0DD-40FE-4AA4-A881-8D112126A8EA}" srcOrd="2" destOrd="0" presId="urn:microsoft.com/office/officeart/2008/layout/LinedList"/>
    <dgm:cxn modelId="{9B87717B-17EF-4F8A-B91C-EEAA9AB44E7C}" type="presParOf" srcId="{240E3499-9766-4EFB-B19F-F5552A249CEF}" destId="{8D9C8FD5-8096-45E2-8799-B5BB9182B1D4}" srcOrd="3" destOrd="0" presId="urn:microsoft.com/office/officeart/2008/layout/LinedList"/>
    <dgm:cxn modelId="{1B48DAAE-7B14-44DA-80CE-6F5A0C5EE349}" type="presParOf" srcId="{8D9C8FD5-8096-45E2-8799-B5BB9182B1D4}" destId="{01A15B8A-4EF9-4080-AD97-51394D14C32F}" srcOrd="0" destOrd="0" presId="urn:microsoft.com/office/officeart/2008/layout/LinedList"/>
    <dgm:cxn modelId="{646CD408-D4B7-4068-86BF-1C2AB93414FE}" type="presParOf" srcId="{8D9C8FD5-8096-45E2-8799-B5BB9182B1D4}" destId="{3CF4B6B2-8A99-4154-980F-D9F1D7E3EDF6}" srcOrd="1" destOrd="0" presId="urn:microsoft.com/office/officeart/2008/layout/LinedList"/>
    <dgm:cxn modelId="{50298D8C-859C-46C3-A3CF-B67060501CFA}" type="presParOf" srcId="{240E3499-9766-4EFB-B19F-F5552A249CEF}" destId="{15251D5B-A57B-43F0-B77A-FA6B5D16B554}" srcOrd="4" destOrd="0" presId="urn:microsoft.com/office/officeart/2008/layout/LinedList"/>
    <dgm:cxn modelId="{69EBC352-5B4B-4155-83F5-CE938A18EDAF}" type="presParOf" srcId="{240E3499-9766-4EFB-B19F-F5552A249CEF}" destId="{26C16FF3-615D-4A05-909F-0AE244033EE8}" srcOrd="5" destOrd="0" presId="urn:microsoft.com/office/officeart/2008/layout/LinedList"/>
    <dgm:cxn modelId="{EA16F451-1EC5-4E93-8725-0B9927385A18}" type="presParOf" srcId="{26C16FF3-615D-4A05-909F-0AE244033EE8}" destId="{574235F3-5078-49FF-BE82-A67F6A0E598B}" srcOrd="0" destOrd="0" presId="urn:microsoft.com/office/officeart/2008/layout/LinedList"/>
    <dgm:cxn modelId="{DD520E49-16BC-4785-B546-88534D1AEA7A}" type="presParOf" srcId="{26C16FF3-615D-4A05-909F-0AE244033EE8}" destId="{788BED62-CA2B-4358-A9B3-CBBB0A25DC9C}"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F5F10FA6-7C65-4D51-B899-5671AAC01F6F}" type="doc">
      <dgm:prSet loTypeId="urn:microsoft.com/office/officeart/2018/2/layout/IconVerticalSolidList" loCatId="icon" qsTypeId="urn:microsoft.com/office/officeart/2005/8/quickstyle/simple1" qsCatId="simple" csTypeId="urn:microsoft.com/office/officeart/2018/5/colors/Iconchunking_neutralbg_accent0_3" csCatId="mainScheme" phldr="1"/>
      <dgm:spPr/>
      <dgm:t>
        <a:bodyPr/>
        <a:lstStyle/>
        <a:p>
          <a:endParaRPr lang="en-US"/>
        </a:p>
      </dgm:t>
    </dgm:pt>
    <dgm:pt modelId="{E28DD677-F610-4886-8833-568056FBFA7C}">
      <dgm:prSet custT="1"/>
      <dgm:spPr/>
      <dgm:t>
        <a:bodyPr/>
        <a:lstStyle/>
        <a:p>
          <a:r>
            <a:rPr lang="en-US" sz="2000" dirty="0"/>
            <a:t>Project Goals</a:t>
          </a:r>
        </a:p>
      </dgm:t>
    </dgm:pt>
    <dgm:pt modelId="{F0C130E9-14BE-4327-A7BC-05AB9CBB1FFC}" type="parTrans" cxnId="{C289B9C6-913E-4AA6-A80B-9AF88BFBA846}">
      <dgm:prSet/>
      <dgm:spPr/>
      <dgm:t>
        <a:bodyPr/>
        <a:lstStyle/>
        <a:p>
          <a:endParaRPr lang="en-US"/>
        </a:p>
      </dgm:t>
    </dgm:pt>
    <dgm:pt modelId="{B93286A8-30FD-40F4-8B93-458B217374A7}" type="sibTrans" cxnId="{C289B9C6-913E-4AA6-A80B-9AF88BFBA846}">
      <dgm:prSet/>
      <dgm:spPr/>
      <dgm:t>
        <a:bodyPr/>
        <a:lstStyle/>
        <a:p>
          <a:endParaRPr lang="en-US"/>
        </a:p>
      </dgm:t>
    </dgm:pt>
    <dgm:pt modelId="{BD04A88A-F85C-49E0-AE78-D27CB3F33DEC}">
      <dgm:prSet custT="1"/>
      <dgm:spPr/>
      <dgm:t>
        <a:bodyPr/>
        <a:lstStyle/>
        <a:p>
          <a:r>
            <a:rPr lang="en-US" sz="2000" dirty="0"/>
            <a:t>Data Sets</a:t>
          </a:r>
        </a:p>
      </dgm:t>
    </dgm:pt>
    <dgm:pt modelId="{FEE3551E-AA76-46AC-8F1D-F7022B662CE0}" type="parTrans" cxnId="{4D9FD147-A304-4705-A5F5-0997243338DF}">
      <dgm:prSet/>
      <dgm:spPr/>
      <dgm:t>
        <a:bodyPr/>
        <a:lstStyle/>
        <a:p>
          <a:endParaRPr lang="en-US"/>
        </a:p>
      </dgm:t>
    </dgm:pt>
    <dgm:pt modelId="{82098ACE-991B-4371-A64B-07F7DFC41253}" type="sibTrans" cxnId="{4D9FD147-A304-4705-A5F5-0997243338DF}">
      <dgm:prSet/>
      <dgm:spPr/>
      <dgm:t>
        <a:bodyPr/>
        <a:lstStyle/>
        <a:p>
          <a:endParaRPr lang="en-US"/>
        </a:p>
      </dgm:t>
    </dgm:pt>
    <dgm:pt modelId="{7FCD87FC-DB57-41B7-8644-82D4556FCEC9}">
      <dgm:prSet custT="1"/>
      <dgm:spPr/>
      <dgm:t>
        <a:bodyPr/>
        <a:lstStyle/>
        <a:p>
          <a:r>
            <a:rPr lang="en-US" sz="2000" dirty="0"/>
            <a:t>Tools Used</a:t>
          </a:r>
        </a:p>
      </dgm:t>
    </dgm:pt>
    <dgm:pt modelId="{9CCAFD89-5293-429D-BE10-8CFB674A51B4}" type="parTrans" cxnId="{6AC19918-663C-4123-AEA1-CE3879308DB8}">
      <dgm:prSet/>
      <dgm:spPr/>
      <dgm:t>
        <a:bodyPr/>
        <a:lstStyle/>
        <a:p>
          <a:endParaRPr lang="en-US"/>
        </a:p>
      </dgm:t>
    </dgm:pt>
    <dgm:pt modelId="{010A0F20-25CC-489B-97C8-3563F8AD3150}" type="sibTrans" cxnId="{6AC19918-663C-4123-AEA1-CE3879308DB8}">
      <dgm:prSet/>
      <dgm:spPr/>
      <dgm:t>
        <a:bodyPr/>
        <a:lstStyle/>
        <a:p>
          <a:endParaRPr lang="en-US"/>
        </a:p>
      </dgm:t>
    </dgm:pt>
    <dgm:pt modelId="{9BDAC25E-20FE-4945-B504-DF2459A7833C}">
      <dgm:prSet custT="1"/>
      <dgm:spPr/>
      <dgm:t>
        <a:bodyPr/>
        <a:lstStyle/>
        <a:p>
          <a:r>
            <a:rPr lang="en-US" sz="2000" dirty="0"/>
            <a:t>Skills Used</a:t>
          </a:r>
        </a:p>
      </dgm:t>
    </dgm:pt>
    <dgm:pt modelId="{D8B52A10-49B5-41E1-A86D-25B6F596DC26}" type="parTrans" cxnId="{5951CE2C-3CB4-4E77-A794-3A8C392FB3FD}">
      <dgm:prSet/>
      <dgm:spPr/>
      <dgm:t>
        <a:bodyPr/>
        <a:lstStyle/>
        <a:p>
          <a:endParaRPr lang="en-US"/>
        </a:p>
      </dgm:t>
    </dgm:pt>
    <dgm:pt modelId="{0AB65EF1-23BB-4C89-9A71-AFF1EAE7B079}" type="sibTrans" cxnId="{5951CE2C-3CB4-4E77-A794-3A8C392FB3FD}">
      <dgm:prSet/>
      <dgm:spPr/>
      <dgm:t>
        <a:bodyPr/>
        <a:lstStyle/>
        <a:p>
          <a:endParaRPr lang="en-US"/>
        </a:p>
      </dgm:t>
    </dgm:pt>
    <dgm:pt modelId="{4003E13F-CE61-4853-90AC-7F5818B4FB20}" type="pres">
      <dgm:prSet presAssocID="{F5F10FA6-7C65-4D51-B899-5671AAC01F6F}" presName="root" presStyleCnt="0">
        <dgm:presLayoutVars>
          <dgm:dir/>
          <dgm:resizeHandles val="exact"/>
        </dgm:presLayoutVars>
      </dgm:prSet>
      <dgm:spPr/>
    </dgm:pt>
    <dgm:pt modelId="{FA082F50-3D47-4BF7-AEDE-D16CF2C31F80}" type="pres">
      <dgm:prSet presAssocID="{E28DD677-F610-4886-8833-568056FBFA7C}" presName="compNode" presStyleCnt="0"/>
      <dgm:spPr/>
    </dgm:pt>
    <dgm:pt modelId="{3A9C9447-0209-4E68-8FF4-5347EB48790F}" type="pres">
      <dgm:prSet presAssocID="{E28DD677-F610-4886-8833-568056FBFA7C}" presName="bgRect" presStyleLbl="bgShp" presStyleIdx="0" presStyleCnt="4" custScaleX="100000" custLinFactNeighborX="3808" custLinFactNeighborY="-2252"/>
      <dgm:spPr/>
    </dgm:pt>
    <dgm:pt modelId="{D257FEA8-058F-4AEA-9AB2-038C89CF7D5C}" type="pres">
      <dgm:prSet presAssocID="{E28DD677-F610-4886-8833-568056FBFA7C}" presName="iconRect" presStyleLbl="node1" presStyleIdx="0" presStyleCnt="4"/>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Money with solid fill"/>
        </a:ext>
      </dgm:extLst>
    </dgm:pt>
    <dgm:pt modelId="{DD54F3E4-74C1-4D6F-9217-F4F8E0F66F03}" type="pres">
      <dgm:prSet presAssocID="{E28DD677-F610-4886-8833-568056FBFA7C}" presName="spaceRect" presStyleCnt="0"/>
      <dgm:spPr/>
    </dgm:pt>
    <dgm:pt modelId="{7D1B72E1-30BC-4CD7-A0FB-A33CEB6E3964}" type="pres">
      <dgm:prSet presAssocID="{E28DD677-F610-4886-8833-568056FBFA7C}" presName="parTx" presStyleLbl="revTx" presStyleIdx="0" presStyleCnt="4" custScaleX="117504">
        <dgm:presLayoutVars>
          <dgm:chMax val="0"/>
          <dgm:chPref val="0"/>
        </dgm:presLayoutVars>
      </dgm:prSet>
      <dgm:spPr/>
    </dgm:pt>
    <dgm:pt modelId="{AAF131CB-6D4D-4A88-94F0-832F14DA3B90}" type="pres">
      <dgm:prSet presAssocID="{B93286A8-30FD-40F4-8B93-458B217374A7}" presName="sibTrans" presStyleCnt="0"/>
      <dgm:spPr/>
    </dgm:pt>
    <dgm:pt modelId="{2BC22516-A6D4-4511-9230-5E160509D1B8}" type="pres">
      <dgm:prSet presAssocID="{BD04A88A-F85C-49E0-AE78-D27CB3F33DEC}" presName="compNode" presStyleCnt="0"/>
      <dgm:spPr/>
    </dgm:pt>
    <dgm:pt modelId="{866CCFF1-F66F-4644-8029-794A7FAFA4C9}" type="pres">
      <dgm:prSet presAssocID="{BD04A88A-F85C-49E0-AE78-D27CB3F33DEC}" presName="bgRect" presStyleLbl="bgShp" presStyleIdx="1" presStyleCnt="4" custScaleY="99177" custLinFactNeighborX="4630" custLinFactNeighborY="-2713"/>
      <dgm:spPr/>
    </dgm:pt>
    <dgm:pt modelId="{1E3F1DE0-4CC9-4CDE-BB0C-CF171607D245}" type="pres">
      <dgm:prSet presAssocID="{BD04A88A-F85C-49E0-AE78-D27CB3F33DEC}"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atabase"/>
        </a:ext>
      </dgm:extLst>
    </dgm:pt>
    <dgm:pt modelId="{C65B38C3-36C1-4AD8-881C-57C4CBF2200F}" type="pres">
      <dgm:prSet presAssocID="{BD04A88A-F85C-49E0-AE78-D27CB3F33DEC}" presName="spaceRect" presStyleCnt="0"/>
      <dgm:spPr/>
    </dgm:pt>
    <dgm:pt modelId="{DFFCEDCF-0B40-4CD5-8243-1683CE79C9F0}" type="pres">
      <dgm:prSet presAssocID="{BD04A88A-F85C-49E0-AE78-D27CB3F33DEC}" presName="parTx" presStyleLbl="revTx" presStyleIdx="1" presStyleCnt="4" custScaleX="115946">
        <dgm:presLayoutVars>
          <dgm:chMax val="0"/>
          <dgm:chPref val="0"/>
        </dgm:presLayoutVars>
      </dgm:prSet>
      <dgm:spPr/>
    </dgm:pt>
    <dgm:pt modelId="{D962194D-C343-4800-A2D7-48558FD31943}" type="pres">
      <dgm:prSet presAssocID="{82098ACE-991B-4371-A64B-07F7DFC41253}" presName="sibTrans" presStyleCnt="0"/>
      <dgm:spPr/>
    </dgm:pt>
    <dgm:pt modelId="{2E78144B-8029-4EDF-A375-C96FCC6016C8}" type="pres">
      <dgm:prSet presAssocID="{7FCD87FC-DB57-41B7-8644-82D4556FCEC9}" presName="compNode" presStyleCnt="0"/>
      <dgm:spPr/>
    </dgm:pt>
    <dgm:pt modelId="{1262868F-FCDC-429F-897D-30B592F83B90}" type="pres">
      <dgm:prSet presAssocID="{7FCD87FC-DB57-41B7-8644-82D4556FCEC9}" presName="bgRect" presStyleLbl="bgShp" presStyleIdx="2" presStyleCnt="4" custLinFactNeighborX="4027" custLinFactNeighborY="-159"/>
      <dgm:spPr/>
    </dgm:pt>
    <dgm:pt modelId="{67A956B7-BAB0-42BB-ABC6-AC803B2D700D}" type="pres">
      <dgm:prSet presAssocID="{7FCD87FC-DB57-41B7-8644-82D4556FCEC9}"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ools"/>
        </a:ext>
      </dgm:extLst>
    </dgm:pt>
    <dgm:pt modelId="{84B4396B-2C44-49E5-AAA5-8B2DE5CB7A8F}" type="pres">
      <dgm:prSet presAssocID="{7FCD87FC-DB57-41B7-8644-82D4556FCEC9}" presName="spaceRect" presStyleCnt="0"/>
      <dgm:spPr/>
    </dgm:pt>
    <dgm:pt modelId="{1752B841-33B5-48E8-8BBA-ED5EA8A3EF39}" type="pres">
      <dgm:prSet presAssocID="{7FCD87FC-DB57-41B7-8644-82D4556FCEC9}" presName="parTx" presStyleLbl="revTx" presStyleIdx="2" presStyleCnt="4" custScaleX="112085">
        <dgm:presLayoutVars>
          <dgm:chMax val="0"/>
          <dgm:chPref val="0"/>
        </dgm:presLayoutVars>
      </dgm:prSet>
      <dgm:spPr/>
    </dgm:pt>
    <dgm:pt modelId="{1107F46F-ADB7-475D-A9F7-DD9442C2318C}" type="pres">
      <dgm:prSet presAssocID="{010A0F20-25CC-489B-97C8-3563F8AD3150}" presName="sibTrans" presStyleCnt="0"/>
      <dgm:spPr/>
    </dgm:pt>
    <dgm:pt modelId="{0FD637E4-603A-4D04-AC97-342249ABD5D9}" type="pres">
      <dgm:prSet presAssocID="{9BDAC25E-20FE-4945-B504-DF2459A7833C}" presName="compNode" presStyleCnt="0"/>
      <dgm:spPr/>
    </dgm:pt>
    <dgm:pt modelId="{EC321CDA-3993-4525-A0B3-1FD76920BCC8}" type="pres">
      <dgm:prSet presAssocID="{9BDAC25E-20FE-4945-B504-DF2459A7833C}" presName="bgRect" presStyleLbl="bgShp" presStyleIdx="3" presStyleCnt="4" custLinFactNeighborX="3662" custLinFactNeighborY="203"/>
      <dgm:spPr/>
    </dgm:pt>
    <dgm:pt modelId="{0EFABE93-3ED8-4600-A977-86E0D381BF89}" type="pres">
      <dgm:prSet presAssocID="{9BDAC25E-20FE-4945-B504-DF2459A7833C}" presName="iconRect" presStyleLbl="node1" presStyleIdx="3" presStyleCnt="4"/>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Statistics with solid fill"/>
        </a:ext>
      </dgm:extLst>
    </dgm:pt>
    <dgm:pt modelId="{1383F9BC-ED55-4869-9174-C3D1770945CB}" type="pres">
      <dgm:prSet presAssocID="{9BDAC25E-20FE-4945-B504-DF2459A7833C}" presName="spaceRect" presStyleCnt="0"/>
      <dgm:spPr/>
    </dgm:pt>
    <dgm:pt modelId="{AE9735E2-7B99-4B00-9067-957414D720D7}" type="pres">
      <dgm:prSet presAssocID="{9BDAC25E-20FE-4945-B504-DF2459A7833C}" presName="parTx" presStyleLbl="revTx" presStyleIdx="3" presStyleCnt="4" custScaleX="113657">
        <dgm:presLayoutVars>
          <dgm:chMax val="0"/>
          <dgm:chPref val="0"/>
        </dgm:presLayoutVars>
      </dgm:prSet>
      <dgm:spPr/>
    </dgm:pt>
  </dgm:ptLst>
  <dgm:cxnLst>
    <dgm:cxn modelId="{921BAA09-D8C1-4638-A273-D6266AAD8453}" type="presOf" srcId="{E28DD677-F610-4886-8833-568056FBFA7C}" destId="{7D1B72E1-30BC-4CD7-A0FB-A33CEB6E3964}" srcOrd="0" destOrd="0" presId="urn:microsoft.com/office/officeart/2018/2/layout/IconVerticalSolidList"/>
    <dgm:cxn modelId="{6AC19918-663C-4123-AEA1-CE3879308DB8}" srcId="{F5F10FA6-7C65-4D51-B899-5671AAC01F6F}" destId="{7FCD87FC-DB57-41B7-8644-82D4556FCEC9}" srcOrd="2" destOrd="0" parTransId="{9CCAFD89-5293-429D-BE10-8CFB674A51B4}" sibTransId="{010A0F20-25CC-489B-97C8-3563F8AD3150}"/>
    <dgm:cxn modelId="{5951CE2C-3CB4-4E77-A794-3A8C392FB3FD}" srcId="{F5F10FA6-7C65-4D51-B899-5671AAC01F6F}" destId="{9BDAC25E-20FE-4945-B504-DF2459A7833C}" srcOrd="3" destOrd="0" parTransId="{D8B52A10-49B5-41E1-A86D-25B6F596DC26}" sibTransId="{0AB65EF1-23BB-4C89-9A71-AFF1EAE7B079}"/>
    <dgm:cxn modelId="{4D9FD147-A304-4705-A5F5-0997243338DF}" srcId="{F5F10FA6-7C65-4D51-B899-5671AAC01F6F}" destId="{BD04A88A-F85C-49E0-AE78-D27CB3F33DEC}" srcOrd="1" destOrd="0" parTransId="{FEE3551E-AA76-46AC-8F1D-F7022B662CE0}" sibTransId="{82098ACE-991B-4371-A64B-07F7DFC41253}"/>
    <dgm:cxn modelId="{6B85A285-8B61-4E60-80D2-2C8E54BC2578}" type="presOf" srcId="{9BDAC25E-20FE-4945-B504-DF2459A7833C}" destId="{AE9735E2-7B99-4B00-9067-957414D720D7}" srcOrd="0" destOrd="0" presId="urn:microsoft.com/office/officeart/2018/2/layout/IconVerticalSolidList"/>
    <dgm:cxn modelId="{A4B1CB91-51E5-46EF-A2B4-B619F6BBA8AD}" type="presOf" srcId="{BD04A88A-F85C-49E0-AE78-D27CB3F33DEC}" destId="{DFFCEDCF-0B40-4CD5-8243-1683CE79C9F0}" srcOrd="0" destOrd="0" presId="urn:microsoft.com/office/officeart/2018/2/layout/IconVerticalSolidList"/>
    <dgm:cxn modelId="{C289B9C6-913E-4AA6-A80B-9AF88BFBA846}" srcId="{F5F10FA6-7C65-4D51-B899-5671AAC01F6F}" destId="{E28DD677-F610-4886-8833-568056FBFA7C}" srcOrd="0" destOrd="0" parTransId="{F0C130E9-14BE-4327-A7BC-05AB9CBB1FFC}" sibTransId="{B93286A8-30FD-40F4-8B93-458B217374A7}"/>
    <dgm:cxn modelId="{ED058ED5-2167-45A0-B3AC-F8B48D5EE59B}" type="presOf" srcId="{7FCD87FC-DB57-41B7-8644-82D4556FCEC9}" destId="{1752B841-33B5-48E8-8BBA-ED5EA8A3EF39}" srcOrd="0" destOrd="0" presId="urn:microsoft.com/office/officeart/2018/2/layout/IconVerticalSolidList"/>
    <dgm:cxn modelId="{B9F695D5-D196-4D0D-AF80-69313E007E23}" type="presOf" srcId="{F5F10FA6-7C65-4D51-B899-5671AAC01F6F}" destId="{4003E13F-CE61-4853-90AC-7F5818B4FB20}" srcOrd="0" destOrd="0" presId="urn:microsoft.com/office/officeart/2018/2/layout/IconVerticalSolidList"/>
    <dgm:cxn modelId="{ED7A959C-2A66-4D3C-8251-05604D419C83}" type="presParOf" srcId="{4003E13F-CE61-4853-90AC-7F5818B4FB20}" destId="{FA082F50-3D47-4BF7-AEDE-D16CF2C31F80}" srcOrd="0" destOrd="0" presId="urn:microsoft.com/office/officeart/2018/2/layout/IconVerticalSolidList"/>
    <dgm:cxn modelId="{028D3CE8-8E06-4795-A6DE-4C6FFBA3DE98}" type="presParOf" srcId="{FA082F50-3D47-4BF7-AEDE-D16CF2C31F80}" destId="{3A9C9447-0209-4E68-8FF4-5347EB48790F}" srcOrd="0" destOrd="0" presId="urn:microsoft.com/office/officeart/2018/2/layout/IconVerticalSolidList"/>
    <dgm:cxn modelId="{8AC21324-89AA-4D4B-AE51-EE758E8AB26C}" type="presParOf" srcId="{FA082F50-3D47-4BF7-AEDE-D16CF2C31F80}" destId="{D257FEA8-058F-4AEA-9AB2-038C89CF7D5C}" srcOrd="1" destOrd="0" presId="urn:microsoft.com/office/officeart/2018/2/layout/IconVerticalSolidList"/>
    <dgm:cxn modelId="{3A79DED4-9DBD-4275-81B0-BF2F3FA81A4A}" type="presParOf" srcId="{FA082F50-3D47-4BF7-AEDE-D16CF2C31F80}" destId="{DD54F3E4-74C1-4D6F-9217-F4F8E0F66F03}" srcOrd="2" destOrd="0" presId="urn:microsoft.com/office/officeart/2018/2/layout/IconVerticalSolidList"/>
    <dgm:cxn modelId="{AEB1A231-340B-454C-9C99-3DEDF3F3301B}" type="presParOf" srcId="{FA082F50-3D47-4BF7-AEDE-D16CF2C31F80}" destId="{7D1B72E1-30BC-4CD7-A0FB-A33CEB6E3964}" srcOrd="3" destOrd="0" presId="urn:microsoft.com/office/officeart/2018/2/layout/IconVerticalSolidList"/>
    <dgm:cxn modelId="{78F1F318-EA37-498A-A877-FFC313B1DE56}" type="presParOf" srcId="{4003E13F-CE61-4853-90AC-7F5818B4FB20}" destId="{AAF131CB-6D4D-4A88-94F0-832F14DA3B90}" srcOrd="1" destOrd="0" presId="urn:microsoft.com/office/officeart/2018/2/layout/IconVerticalSolidList"/>
    <dgm:cxn modelId="{17914F31-6EA8-4A2B-AF50-540090B50E5D}" type="presParOf" srcId="{4003E13F-CE61-4853-90AC-7F5818B4FB20}" destId="{2BC22516-A6D4-4511-9230-5E160509D1B8}" srcOrd="2" destOrd="0" presId="urn:microsoft.com/office/officeart/2018/2/layout/IconVerticalSolidList"/>
    <dgm:cxn modelId="{AAB9F650-F0AB-46B4-AB3C-10557EBB84CC}" type="presParOf" srcId="{2BC22516-A6D4-4511-9230-5E160509D1B8}" destId="{866CCFF1-F66F-4644-8029-794A7FAFA4C9}" srcOrd="0" destOrd="0" presId="urn:microsoft.com/office/officeart/2018/2/layout/IconVerticalSolidList"/>
    <dgm:cxn modelId="{6329EB7B-7815-49D1-99DC-4F2BA1C357A4}" type="presParOf" srcId="{2BC22516-A6D4-4511-9230-5E160509D1B8}" destId="{1E3F1DE0-4CC9-4CDE-BB0C-CF171607D245}" srcOrd="1" destOrd="0" presId="urn:microsoft.com/office/officeart/2018/2/layout/IconVerticalSolidList"/>
    <dgm:cxn modelId="{A4938B8D-A3C9-4379-935A-E985A0DC92BD}" type="presParOf" srcId="{2BC22516-A6D4-4511-9230-5E160509D1B8}" destId="{C65B38C3-36C1-4AD8-881C-57C4CBF2200F}" srcOrd="2" destOrd="0" presId="urn:microsoft.com/office/officeart/2018/2/layout/IconVerticalSolidList"/>
    <dgm:cxn modelId="{D44BC7CD-B775-4B17-ADCC-BC6FAE91DE39}" type="presParOf" srcId="{2BC22516-A6D4-4511-9230-5E160509D1B8}" destId="{DFFCEDCF-0B40-4CD5-8243-1683CE79C9F0}" srcOrd="3" destOrd="0" presId="urn:microsoft.com/office/officeart/2018/2/layout/IconVerticalSolidList"/>
    <dgm:cxn modelId="{5D04C05C-13F9-4319-8BC4-28467F6C1182}" type="presParOf" srcId="{4003E13F-CE61-4853-90AC-7F5818B4FB20}" destId="{D962194D-C343-4800-A2D7-48558FD31943}" srcOrd="3" destOrd="0" presId="urn:microsoft.com/office/officeart/2018/2/layout/IconVerticalSolidList"/>
    <dgm:cxn modelId="{377C40AB-55CF-4949-A24B-07D86944841E}" type="presParOf" srcId="{4003E13F-CE61-4853-90AC-7F5818B4FB20}" destId="{2E78144B-8029-4EDF-A375-C96FCC6016C8}" srcOrd="4" destOrd="0" presId="urn:microsoft.com/office/officeart/2018/2/layout/IconVerticalSolidList"/>
    <dgm:cxn modelId="{D76A025D-26CC-4F22-836B-A0817A4D249E}" type="presParOf" srcId="{2E78144B-8029-4EDF-A375-C96FCC6016C8}" destId="{1262868F-FCDC-429F-897D-30B592F83B90}" srcOrd="0" destOrd="0" presId="urn:microsoft.com/office/officeart/2018/2/layout/IconVerticalSolidList"/>
    <dgm:cxn modelId="{DAEFDEFE-0C2B-447C-AEF3-83CC8F384218}" type="presParOf" srcId="{2E78144B-8029-4EDF-A375-C96FCC6016C8}" destId="{67A956B7-BAB0-42BB-ABC6-AC803B2D700D}" srcOrd="1" destOrd="0" presId="urn:microsoft.com/office/officeart/2018/2/layout/IconVerticalSolidList"/>
    <dgm:cxn modelId="{4BA2AA41-1EA4-457F-B10A-17A1F57609DF}" type="presParOf" srcId="{2E78144B-8029-4EDF-A375-C96FCC6016C8}" destId="{84B4396B-2C44-49E5-AAA5-8B2DE5CB7A8F}" srcOrd="2" destOrd="0" presId="urn:microsoft.com/office/officeart/2018/2/layout/IconVerticalSolidList"/>
    <dgm:cxn modelId="{FC7A8B2F-2E17-4720-891B-84D2C96BAF3B}" type="presParOf" srcId="{2E78144B-8029-4EDF-A375-C96FCC6016C8}" destId="{1752B841-33B5-48E8-8BBA-ED5EA8A3EF39}" srcOrd="3" destOrd="0" presId="urn:microsoft.com/office/officeart/2018/2/layout/IconVerticalSolidList"/>
    <dgm:cxn modelId="{7253065E-C4B6-4BBC-A92B-C9AA371BE751}" type="presParOf" srcId="{4003E13F-CE61-4853-90AC-7F5818B4FB20}" destId="{1107F46F-ADB7-475D-A9F7-DD9442C2318C}" srcOrd="5" destOrd="0" presId="urn:microsoft.com/office/officeart/2018/2/layout/IconVerticalSolidList"/>
    <dgm:cxn modelId="{7B1EC6AD-0774-4B7E-B4A8-81E15B8BD71D}" type="presParOf" srcId="{4003E13F-CE61-4853-90AC-7F5818B4FB20}" destId="{0FD637E4-603A-4D04-AC97-342249ABD5D9}" srcOrd="6" destOrd="0" presId="urn:microsoft.com/office/officeart/2018/2/layout/IconVerticalSolidList"/>
    <dgm:cxn modelId="{BA80E668-2ACF-492C-AFE0-37AB2CFCFB73}" type="presParOf" srcId="{0FD637E4-603A-4D04-AC97-342249ABD5D9}" destId="{EC321CDA-3993-4525-A0B3-1FD76920BCC8}" srcOrd="0" destOrd="0" presId="urn:microsoft.com/office/officeart/2018/2/layout/IconVerticalSolidList"/>
    <dgm:cxn modelId="{944A52B4-6CCB-4120-B0FC-3BC7F4D336FF}" type="presParOf" srcId="{0FD637E4-603A-4D04-AC97-342249ABD5D9}" destId="{0EFABE93-3ED8-4600-A977-86E0D381BF89}" srcOrd="1" destOrd="0" presId="urn:microsoft.com/office/officeart/2018/2/layout/IconVerticalSolidList"/>
    <dgm:cxn modelId="{52537E9D-126C-46FF-A6FC-B80D27A8D58A}" type="presParOf" srcId="{0FD637E4-603A-4D04-AC97-342249ABD5D9}" destId="{1383F9BC-ED55-4869-9174-C3D1770945CB}" srcOrd="2" destOrd="0" presId="urn:microsoft.com/office/officeart/2018/2/layout/IconVerticalSolidList"/>
    <dgm:cxn modelId="{3BB3B25C-4E64-4EB0-825D-2CC3527BD46C}" type="presParOf" srcId="{0FD637E4-603A-4D04-AC97-342249ABD5D9}" destId="{AE9735E2-7B99-4B00-9067-957414D720D7}"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AFA92E0E-5C65-41FD-91E7-59EE56367DF6}" type="doc">
      <dgm:prSet loTypeId="urn:microsoft.com/office/officeart/2008/layout/LinedList" loCatId="list" qsTypeId="urn:microsoft.com/office/officeart/2005/8/quickstyle/simple1" qsCatId="simple" csTypeId="urn:microsoft.com/office/officeart/2005/8/colors/colorful2" csCatId="colorful" phldr="1"/>
      <dgm:spPr/>
      <dgm:t>
        <a:bodyPr/>
        <a:lstStyle/>
        <a:p>
          <a:endParaRPr lang="en-US"/>
        </a:p>
      </dgm:t>
    </dgm:pt>
    <dgm:pt modelId="{33DE25A2-44B4-4A0D-9314-BB6FC958DE2C}">
      <dgm:prSet/>
      <dgm:spPr/>
      <dgm:t>
        <a:bodyPr/>
        <a:lstStyle/>
        <a:p>
          <a:r>
            <a:rPr lang="en-US" dirty="0"/>
            <a:t>Females are more likely to leave the bank than males. Clients who were under the age of 40 were more likely to leave the bank than those who were not. The less products a person had, the more likely they were to leave the bank.</a:t>
          </a:r>
        </a:p>
      </dgm:t>
    </dgm:pt>
    <dgm:pt modelId="{3FFCF30E-AF0A-45B5-815F-2EC1E58C56A4}" type="parTrans" cxnId="{E343B828-77DB-4B96-9151-114F3964163F}">
      <dgm:prSet/>
      <dgm:spPr/>
      <dgm:t>
        <a:bodyPr/>
        <a:lstStyle/>
        <a:p>
          <a:endParaRPr lang="en-US"/>
        </a:p>
      </dgm:t>
    </dgm:pt>
    <dgm:pt modelId="{A5308F3F-C90F-4F05-884D-2ACBC08DEE8A}" type="sibTrans" cxnId="{E343B828-77DB-4B96-9151-114F3964163F}">
      <dgm:prSet/>
      <dgm:spPr/>
      <dgm:t>
        <a:bodyPr/>
        <a:lstStyle/>
        <a:p>
          <a:endParaRPr lang="en-US"/>
        </a:p>
      </dgm:t>
    </dgm:pt>
    <dgm:pt modelId="{E1E9208A-9B46-4DCE-A463-E7B91764FC7F}">
      <dgm:prSet/>
      <dgm:spPr/>
      <dgm:t>
        <a:bodyPr/>
        <a:lstStyle/>
        <a:p>
          <a:r>
            <a:rPr lang="en-US" dirty="0"/>
            <a:t>Pig</a:t>
          </a:r>
          <a:r>
            <a:rPr lang="en-US" baseline="0" dirty="0"/>
            <a:t> E. Bank should investigate why clients with these characteristics are most likely to leave the bank. </a:t>
          </a:r>
          <a:endParaRPr lang="en-US" dirty="0"/>
        </a:p>
      </dgm:t>
    </dgm:pt>
    <dgm:pt modelId="{1A31AC8F-A92E-49E8-BDC2-1220CFDFDBD4}" type="parTrans" cxnId="{D914DAA2-B2DB-459C-B67E-FC0308AA0D8C}">
      <dgm:prSet/>
      <dgm:spPr/>
      <dgm:t>
        <a:bodyPr/>
        <a:lstStyle/>
        <a:p>
          <a:endParaRPr lang="en-US"/>
        </a:p>
      </dgm:t>
    </dgm:pt>
    <dgm:pt modelId="{5CFFCC64-5FD8-40A5-924F-EBFCC0E61132}" type="sibTrans" cxnId="{D914DAA2-B2DB-459C-B67E-FC0308AA0D8C}">
      <dgm:prSet/>
      <dgm:spPr/>
      <dgm:t>
        <a:bodyPr/>
        <a:lstStyle/>
        <a:p>
          <a:endParaRPr lang="en-US"/>
        </a:p>
      </dgm:t>
    </dgm:pt>
    <dgm:pt modelId="{240E3499-9766-4EFB-B19F-F5552A249CEF}" type="pres">
      <dgm:prSet presAssocID="{AFA92E0E-5C65-41FD-91E7-59EE56367DF6}" presName="vert0" presStyleCnt="0">
        <dgm:presLayoutVars>
          <dgm:dir/>
          <dgm:animOne val="branch"/>
          <dgm:animLvl val="lvl"/>
        </dgm:presLayoutVars>
      </dgm:prSet>
      <dgm:spPr/>
    </dgm:pt>
    <dgm:pt modelId="{439465AA-1913-4782-8E26-0C08994D5E12}" type="pres">
      <dgm:prSet presAssocID="{33DE25A2-44B4-4A0D-9314-BB6FC958DE2C}" presName="thickLine" presStyleLbl="alignNode1" presStyleIdx="0" presStyleCnt="2"/>
      <dgm:spPr/>
    </dgm:pt>
    <dgm:pt modelId="{AE6E749E-C431-45D1-BA5E-233820F330C2}" type="pres">
      <dgm:prSet presAssocID="{33DE25A2-44B4-4A0D-9314-BB6FC958DE2C}" presName="horz1" presStyleCnt="0"/>
      <dgm:spPr/>
    </dgm:pt>
    <dgm:pt modelId="{510F8D70-637F-49D8-8146-D210069A4252}" type="pres">
      <dgm:prSet presAssocID="{33DE25A2-44B4-4A0D-9314-BB6FC958DE2C}" presName="tx1" presStyleLbl="revTx" presStyleIdx="0" presStyleCnt="2"/>
      <dgm:spPr/>
    </dgm:pt>
    <dgm:pt modelId="{E6AC9183-F0B4-4C90-99F6-B880D4E43128}" type="pres">
      <dgm:prSet presAssocID="{33DE25A2-44B4-4A0D-9314-BB6FC958DE2C}" presName="vert1" presStyleCnt="0"/>
      <dgm:spPr/>
    </dgm:pt>
    <dgm:pt modelId="{15251D5B-A57B-43F0-B77A-FA6B5D16B554}" type="pres">
      <dgm:prSet presAssocID="{E1E9208A-9B46-4DCE-A463-E7B91764FC7F}" presName="thickLine" presStyleLbl="alignNode1" presStyleIdx="1" presStyleCnt="2" custLinFactNeighborX="2633" custLinFactNeighborY="-103"/>
      <dgm:spPr/>
    </dgm:pt>
    <dgm:pt modelId="{26C16FF3-615D-4A05-909F-0AE244033EE8}" type="pres">
      <dgm:prSet presAssocID="{E1E9208A-9B46-4DCE-A463-E7B91764FC7F}" presName="horz1" presStyleCnt="0"/>
      <dgm:spPr/>
    </dgm:pt>
    <dgm:pt modelId="{574235F3-5078-49FF-BE82-A67F6A0E598B}" type="pres">
      <dgm:prSet presAssocID="{E1E9208A-9B46-4DCE-A463-E7B91764FC7F}" presName="tx1" presStyleLbl="revTx" presStyleIdx="1" presStyleCnt="2"/>
      <dgm:spPr/>
    </dgm:pt>
    <dgm:pt modelId="{788BED62-CA2B-4358-A9B3-CBBB0A25DC9C}" type="pres">
      <dgm:prSet presAssocID="{E1E9208A-9B46-4DCE-A463-E7B91764FC7F}" presName="vert1" presStyleCnt="0"/>
      <dgm:spPr/>
    </dgm:pt>
  </dgm:ptLst>
  <dgm:cxnLst>
    <dgm:cxn modelId="{E343B828-77DB-4B96-9151-114F3964163F}" srcId="{AFA92E0E-5C65-41FD-91E7-59EE56367DF6}" destId="{33DE25A2-44B4-4A0D-9314-BB6FC958DE2C}" srcOrd="0" destOrd="0" parTransId="{3FFCF30E-AF0A-45B5-815F-2EC1E58C56A4}" sibTransId="{A5308F3F-C90F-4F05-884D-2ACBC08DEE8A}"/>
    <dgm:cxn modelId="{26E1DE76-4D2E-4D50-9BCB-A0E4DEC88BA5}" type="presOf" srcId="{AFA92E0E-5C65-41FD-91E7-59EE56367DF6}" destId="{240E3499-9766-4EFB-B19F-F5552A249CEF}" srcOrd="0" destOrd="0" presId="urn:microsoft.com/office/officeart/2008/layout/LinedList"/>
    <dgm:cxn modelId="{C4F04C87-D63E-4CE5-978D-CBE8DAD1BAF7}" type="presOf" srcId="{E1E9208A-9B46-4DCE-A463-E7B91764FC7F}" destId="{574235F3-5078-49FF-BE82-A67F6A0E598B}" srcOrd="0" destOrd="0" presId="urn:microsoft.com/office/officeart/2008/layout/LinedList"/>
    <dgm:cxn modelId="{D914DAA2-B2DB-459C-B67E-FC0308AA0D8C}" srcId="{AFA92E0E-5C65-41FD-91E7-59EE56367DF6}" destId="{E1E9208A-9B46-4DCE-A463-E7B91764FC7F}" srcOrd="1" destOrd="0" parTransId="{1A31AC8F-A92E-49E8-BDC2-1220CFDFDBD4}" sibTransId="{5CFFCC64-5FD8-40A5-924F-EBFCC0E61132}"/>
    <dgm:cxn modelId="{CC1BAACE-57FD-4396-9685-9409523002FD}" type="presOf" srcId="{33DE25A2-44B4-4A0D-9314-BB6FC958DE2C}" destId="{510F8D70-637F-49D8-8146-D210069A4252}" srcOrd="0" destOrd="0" presId="urn:microsoft.com/office/officeart/2008/layout/LinedList"/>
    <dgm:cxn modelId="{D2E7BE7B-D94B-4BB0-A4A6-DC335B88FF57}" type="presParOf" srcId="{240E3499-9766-4EFB-B19F-F5552A249CEF}" destId="{439465AA-1913-4782-8E26-0C08994D5E12}" srcOrd="0" destOrd="0" presId="urn:microsoft.com/office/officeart/2008/layout/LinedList"/>
    <dgm:cxn modelId="{F5A9DABD-4C4F-4A9F-B104-D845ACA21A18}" type="presParOf" srcId="{240E3499-9766-4EFB-B19F-F5552A249CEF}" destId="{AE6E749E-C431-45D1-BA5E-233820F330C2}" srcOrd="1" destOrd="0" presId="urn:microsoft.com/office/officeart/2008/layout/LinedList"/>
    <dgm:cxn modelId="{3CAFFA60-E020-47EB-AD40-CFF8D0A03BC5}" type="presParOf" srcId="{AE6E749E-C431-45D1-BA5E-233820F330C2}" destId="{510F8D70-637F-49D8-8146-D210069A4252}" srcOrd="0" destOrd="0" presId="urn:microsoft.com/office/officeart/2008/layout/LinedList"/>
    <dgm:cxn modelId="{FB34AFBB-F09E-46C3-B08E-41A8E3682A51}" type="presParOf" srcId="{AE6E749E-C431-45D1-BA5E-233820F330C2}" destId="{E6AC9183-F0B4-4C90-99F6-B880D4E43128}" srcOrd="1" destOrd="0" presId="urn:microsoft.com/office/officeart/2008/layout/LinedList"/>
    <dgm:cxn modelId="{50298D8C-859C-46C3-A3CF-B67060501CFA}" type="presParOf" srcId="{240E3499-9766-4EFB-B19F-F5552A249CEF}" destId="{15251D5B-A57B-43F0-B77A-FA6B5D16B554}" srcOrd="2" destOrd="0" presId="urn:microsoft.com/office/officeart/2008/layout/LinedList"/>
    <dgm:cxn modelId="{69EBC352-5B4B-4155-83F5-CE938A18EDAF}" type="presParOf" srcId="{240E3499-9766-4EFB-B19F-F5552A249CEF}" destId="{26C16FF3-615D-4A05-909F-0AE244033EE8}" srcOrd="3" destOrd="0" presId="urn:microsoft.com/office/officeart/2008/layout/LinedList"/>
    <dgm:cxn modelId="{EA16F451-1EC5-4E93-8725-0B9927385A18}" type="presParOf" srcId="{26C16FF3-615D-4A05-909F-0AE244033EE8}" destId="{574235F3-5078-49FF-BE82-A67F6A0E598B}" srcOrd="0" destOrd="0" presId="urn:microsoft.com/office/officeart/2008/layout/LinedList"/>
    <dgm:cxn modelId="{DD520E49-16BC-4785-B546-88534D1AEA7A}" type="presParOf" srcId="{26C16FF3-615D-4A05-909F-0AE244033EE8}" destId="{788BED62-CA2B-4358-A9B3-CBBB0A25DC9C}"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F5F10FA6-7C65-4D51-B899-5671AAC01F6F}" type="doc">
      <dgm:prSet loTypeId="urn:microsoft.com/office/officeart/2018/2/layout/IconVerticalSolidList" loCatId="icon" qsTypeId="urn:microsoft.com/office/officeart/2005/8/quickstyle/simple1" qsCatId="simple" csTypeId="urn:microsoft.com/office/officeart/2018/5/colors/Iconchunking_neutralbg_accent0_3" csCatId="mainScheme" phldr="1"/>
      <dgm:spPr/>
      <dgm:t>
        <a:bodyPr/>
        <a:lstStyle/>
        <a:p>
          <a:endParaRPr lang="en-US"/>
        </a:p>
      </dgm:t>
    </dgm:pt>
    <dgm:pt modelId="{E28DD677-F610-4886-8833-568056FBFA7C}">
      <dgm:prSet custT="1"/>
      <dgm:spPr/>
      <dgm:t>
        <a:bodyPr/>
        <a:lstStyle/>
        <a:p>
          <a:r>
            <a:rPr lang="en-US" sz="2000" dirty="0"/>
            <a:t>Project Goals</a:t>
          </a:r>
        </a:p>
      </dgm:t>
    </dgm:pt>
    <dgm:pt modelId="{F0C130E9-14BE-4327-A7BC-05AB9CBB1FFC}" type="parTrans" cxnId="{C289B9C6-913E-4AA6-A80B-9AF88BFBA846}">
      <dgm:prSet/>
      <dgm:spPr/>
      <dgm:t>
        <a:bodyPr/>
        <a:lstStyle/>
        <a:p>
          <a:endParaRPr lang="en-US"/>
        </a:p>
      </dgm:t>
    </dgm:pt>
    <dgm:pt modelId="{B93286A8-30FD-40F4-8B93-458B217374A7}" type="sibTrans" cxnId="{C289B9C6-913E-4AA6-A80B-9AF88BFBA846}">
      <dgm:prSet/>
      <dgm:spPr/>
      <dgm:t>
        <a:bodyPr/>
        <a:lstStyle/>
        <a:p>
          <a:endParaRPr lang="en-US"/>
        </a:p>
      </dgm:t>
    </dgm:pt>
    <dgm:pt modelId="{BD04A88A-F85C-49E0-AE78-D27CB3F33DEC}">
      <dgm:prSet custT="1"/>
      <dgm:spPr/>
      <dgm:t>
        <a:bodyPr/>
        <a:lstStyle/>
        <a:p>
          <a:r>
            <a:rPr lang="en-US" sz="2000" dirty="0"/>
            <a:t>Data Sets</a:t>
          </a:r>
        </a:p>
      </dgm:t>
    </dgm:pt>
    <dgm:pt modelId="{FEE3551E-AA76-46AC-8F1D-F7022B662CE0}" type="parTrans" cxnId="{4D9FD147-A304-4705-A5F5-0997243338DF}">
      <dgm:prSet/>
      <dgm:spPr/>
      <dgm:t>
        <a:bodyPr/>
        <a:lstStyle/>
        <a:p>
          <a:endParaRPr lang="en-US"/>
        </a:p>
      </dgm:t>
    </dgm:pt>
    <dgm:pt modelId="{82098ACE-991B-4371-A64B-07F7DFC41253}" type="sibTrans" cxnId="{4D9FD147-A304-4705-A5F5-0997243338DF}">
      <dgm:prSet/>
      <dgm:spPr/>
      <dgm:t>
        <a:bodyPr/>
        <a:lstStyle/>
        <a:p>
          <a:endParaRPr lang="en-US"/>
        </a:p>
      </dgm:t>
    </dgm:pt>
    <dgm:pt modelId="{7FCD87FC-DB57-41B7-8644-82D4556FCEC9}">
      <dgm:prSet custT="1"/>
      <dgm:spPr/>
      <dgm:t>
        <a:bodyPr/>
        <a:lstStyle/>
        <a:p>
          <a:r>
            <a:rPr lang="en-US" sz="2000" dirty="0"/>
            <a:t>Tools Used</a:t>
          </a:r>
        </a:p>
      </dgm:t>
    </dgm:pt>
    <dgm:pt modelId="{9CCAFD89-5293-429D-BE10-8CFB674A51B4}" type="parTrans" cxnId="{6AC19918-663C-4123-AEA1-CE3879308DB8}">
      <dgm:prSet/>
      <dgm:spPr/>
      <dgm:t>
        <a:bodyPr/>
        <a:lstStyle/>
        <a:p>
          <a:endParaRPr lang="en-US"/>
        </a:p>
      </dgm:t>
    </dgm:pt>
    <dgm:pt modelId="{010A0F20-25CC-489B-97C8-3563F8AD3150}" type="sibTrans" cxnId="{6AC19918-663C-4123-AEA1-CE3879308DB8}">
      <dgm:prSet/>
      <dgm:spPr/>
      <dgm:t>
        <a:bodyPr/>
        <a:lstStyle/>
        <a:p>
          <a:endParaRPr lang="en-US"/>
        </a:p>
      </dgm:t>
    </dgm:pt>
    <dgm:pt modelId="{9BDAC25E-20FE-4945-B504-DF2459A7833C}">
      <dgm:prSet custT="1"/>
      <dgm:spPr/>
      <dgm:t>
        <a:bodyPr/>
        <a:lstStyle/>
        <a:p>
          <a:r>
            <a:rPr lang="en-US" sz="2000" dirty="0"/>
            <a:t>Skills Used</a:t>
          </a:r>
        </a:p>
      </dgm:t>
    </dgm:pt>
    <dgm:pt modelId="{D8B52A10-49B5-41E1-A86D-25B6F596DC26}" type="parTrans" cxnId="{5951CE2C-3CB4-4E77-A794-3A8C392FB3FD}">
      <dgm:prSet/>
      <dgm:spPr/>
      <dgm:t>
        <a:bodyPr/>
        <a:lstStyle/>
        <a:p>
          <a:endParaRPr lang="en-US"/>
        </a:p>
      </dgm:t>
    </dgm:pt>
    <dgm:pt modelId="{0AB65EF1-23BB-4C89-9A71-AFF1EAE7B079}" type="sibTrans" cxnId="{5951CE2C-3CB4-4E77-A794-3A8C392FB3FD}">
      <dgm:prSet/>
      <dgm:spPr/>
      <dgm:t>
        <a:bodyPr/>
        <a:lstStyle/>
        <a:p>
          <a:endParaRPr lang="en-US"/>
        </a:p>
      </dgm:t>
    </dgm:pt>
    <dgm:pt modelId="{4003E13F-CE61-4853-90AC-7F5818B4FB20}" type="pres">
      <dgm:prSet presAssocID="{F5F10FA6-7C65-4D51-B899-5671AAC01F6F}" presName="root" presStyleCnt="0">
        <dgm:presLayoutVars>
          <dgm:dir/>
          <dgm:resizeHandles val="exact"/>
        </dgm:presLayoutVars>
      </dgm:prSet>
      <dgm:spPr/>
    </dgm:pt>
    <dgm:pt modelId="{FA082F50-3D47-4BF7-AEDE-D16CF2C31F80}" type="pres">
      <dgm:prSet presAssocID="{E28DD677-F610-4886-8833-568056FBFA7C}" presName="compNode" presStyleCnt="0"/>
      <dgm:spPr/>
    </dgm:pt>
    <dgm:pt modelId="{3A9C9447-0209-4E68-8FF4-5347EB48790F}" type="pres">
      <dgm:prSet presAssocID="{E28DD677-F610-4886-8833-568056FBFA7C}" presName="bgRect" presStyleLbl="bgShp" presStyleIdx="0" presStyleCnt="4" custScaleX="100000" custLinFactNeighborX="3808" custLinFactNeighborY="-2252"/>
      <dgm:spPr/>
    </dgm:pt>
    <dgm:pt modelId="{D257FEA8-058F-4AEA-9AB2-038C89CF7D5C}" type="pres">
      <dgm:prSet presAssocID="{E28DD677-F610-4886-8833-568056FBFA7C}"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Earth globe: Americas with solid fill"/>
        </a:ext>
      </dgm:extLst>
    </dgm:pt>
    <dgm:pt modelId="{DD54F3E4-74C1-4D6F-9217-F4F8E0F66F03}" type="pres">
      <dgm:prSet presAssocID="{E28DD677-F610-4886-8833-568056FBFA7C}" presName="spaceRect" presStyleCnt="0"/>
      <dgm:spPr/>
    </dgm:pt>
    <dgm:pt modelId="{7D1B72E1-30BC-4CD7-A0FB-A33CEB6E3964}" type="pres">
      <dgm:prSet presAssocID="{E28DD677-F610-4886-8833-568056FBFA7C}" presName="parTx" presStyleLbl="revTx" presStyleIdx="0" presStyleCnt="4" custScaleX="117504">
        <dgm:presLayoutVars>
          <dgm:chMax val="0"/>
          <dgm:chPref val="0"/>
        </dgm:presLayoutVars>
      </dgm:prSet>
      <dgm:spPr/>
    </dgm:pt>
    <dgm:pt modelId="{AAF131CB-6D4D-4A88-94F0-832F14DA3B90}" type="pres">
      <dgm:prSet presAssocID="{B93286A8-30FD-40F4-8B93-458B217374A7}" presName="sibTrans" presStyleCnt="0"/>
      <dgm:spPr/>
    </dgm:pt>
    <dgm:pt modelId="{2BC22516-A6D4-4511-9230-5E160509D1B8}" type="pres">
      <dgm:prSet presAssocID="{BD04A88A-F85C-49E0-AE78-D27CB3F33DEC}" presName="compNode" presStyleCnt="0"/>
      <dgm:spPr/>
    </dgm:pt>
    <dgm:pt modelId="{866CCFF1-F66F-4644-8029-794A7FAFA4C9}" type="pres">
      <dgm:prSet presAssocID="{BD04A88A-F85C-49E0-AE78-D27CB3F33DEC}" presName="bgRect" presStyleLbl="bgShp" presStyleIdx="1" presStyleCnt="4" custScaleY="99177" custLinFactNeighborX="4630" custLinFactNeighborY="-2713"/>
      <dgm:spPr/>
    </dgm:pt>
    <dgm:pt modelId="{1E3F1DE0-4CC9-4CDE-BB0C-CF171607D245}" type="pres">
      <dgm:prSet presAssocID="{BD04A88A-F85C-49E0-AE78-D27CB3F33DEC}"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atabase"/>
        </a:ext>
      </dgm:extLst>
    </dgm:pt>
    <dgm:pt modelId="{C65B38C3-36C1-4AD8-881C-57C4CBF2200F}" type="pres">
      <dgm:prSet presAssocID="{BD04A88A-F85C-49E0-AE78-D27CB3F33DEC}" presName="spaceRect" presStyleCnt="0"/>
      <dgm:spPr/>
    </dgm:pt>
    <dgm:pt modelId="{DFFCEDCF-0B40-4CD5-8243-1683CE79C9F0}" type="pres">
      <dgm:prSet presAssocID="{BD04A88A-F85C-49E0-AE78-D27CB3F33DEC}" presName="parTx" presStyleLbl="revTx" presStyleIdx="1" presStyleCnt="4" custScaleX="115946">
        <dgm:presLayoutVars>
          <dgm:chMax val="0"/>
          <dgm:chPref val="0"/>
        </dgm:presLayoutVars>
      </dgm:prSet>
      <dgm:spPr/>
    </dgm:pt>
    <dgm:pt modelId="{D962194D-C343-4800-A2D7-48558FD31943}" type="pres">
      <dgm:prSet presAssocID="{82098ACE-991B-4371-A64B-07F7DFC41253}" presName="sibTrans" presStyleCnt="0"/>
      <dgm:spPr/>
    </dgm:pt>
    <dgm:pt modelId="{2E78144B-8029-4EDF-A375-C96FCC6016C8}" type="pres">
      <dgm:prSet presAssocID="{7FCD87FC-DB57-41B7-8644-82D4556FCEC9}" presName="compNode" presStyleCnt="0"/>
      <dgm:spPr/>
    </dgm:pt>
    <dgm:pt modelId="{1262868F-FCDC-429F-897D-30B592F83B90}" type="pres">
      <dgm:prSet presAssocID="{7FCD87FC-DB57-41B7-8644-82D4556FCEC9}" presName="bgRect" presStyleLbl="bgShp" presStyleIdx="2" presStyleCnt="4" custLinFactNeighborX="4027" custLinFactNeighborY="-159"/>
      <dgm:spPr/>
    </dgm:pt>
    <dgm:pt modelId="{67A956B7-BAB0-42BB-ABC6-AC803B2D700D}" type="pres">
      <dgm:prSet presAssocID="{7FCD87FC-DB57-41B7-8644-82D4556FCEC9}"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ools"/>
        </a:ext>
      </dgm:extLst>
    </dgm:pt>
    <dgm:pt modelId="{84B4396B-2C44-49E5-AAA5-8B2DE5CB7A8F}" type="pres">
      <dgm:prSet presAssocID="{7FCD87FC-DB57-41B7-8644-82D4556FCEC9}" presName="spaceRect" presStyleCnt="0"/>
      <dgm:spPr/>
    </dgm:pt>
    <dgm:pt modelId="{1752B841-33B5-48E8-8BBA-ED5EA8A3EF39}" type="pres">
      <dgm:prSet presAssocID="{7FCD87FC-DB57-41B7-8644-82D4556FCEC9}" presName="parTx" presStyleLbl="revTx" presStyleIdx="2" presStyleCnt="4" custScaleX="112085">
        <dgm:presLayoutVars>
          <dgm:chMax val="0"/>
          <dgm:chPref val="0"/>
        </dgm:presLayoutVars>
      </dgm:prSet>
      <dgm:spPr/>
    </dgm:pt>
    <dgm:pt modelId="{1107F46F-ADB7-475D-A9F7-DD9442C2318C}" type="pres">
      <dgm:prSet presAssocID="{010A0F20-25CC-489B-97C8-3563F8AD3150}" presName="sibTrans" presStyleCnt="0"/>
      <dgm:spPr/>
    </dgm:pt>
    <dgm:pt modelId="{0FD637E4-603A-4D04-AC97-342249ABD5D9}" type="pres">
      <dgm:prSet presAssocID="{9BDAC25E-20FE-4945-B504-DF2459A7833C}" presName="compNode" presStyleCnt="0"/>
      <dgm:spPr/>
    </dgm:pt>
    <dgm:pt modelId="{EC321CDA-3993-4525-A0B3-1FD76920BCC8}" type="pres">
      <dgm:prSet presAssocID="{9BDAC25E-20FE-4945-B504-DF2459A7833C}" presName="bgRect" presStyleLbl="bgShp" presStyleIdx="3" presStyleCnt="4" custLinFactNeighborX="3662" custLinFactNeighborY="203"/>
      <dgm:spPr/>
    </dgm:pt>
    <dgm:pt modelId="{0EFABE93-3ED8-4600-A977-86E0D381BF89}" type="pres">
      <dgm:prSet presAssocID="{9BDAC25E-20FE-4945-B504-DF2459A7833C}" presName="iconRect" presStyleLbl="node1" presStyleIdx="3" presStyleCnt="4"/>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Statistics with solid fill"/>
        </a:ext>
      </dgm:extLst>
    </dgm:pt>
    <dgm:pt modelId="{1383F9BC-ED55-4869-9174-C3D1770945CB}" type="pres">
      <dgm:prSet presAssocID="{9BDAC25E-20FE-4945-B504-DF2459A7833C}" presName="spaceRect" presStyleCnt="0"/>
      <dgm:spPr/>
    </dgm:pt>
    <dgm:pt modelId="{AE9735E2-7B99-4B00-9067-957414D720D7}" type="pres">
      <dgm:prSet presAssocID="{9BDAC25E-20FE-4945-B504-DF2459A7833C}" presName="parTx" presStyleLbl="revTx" presStyleIdx="3" presStyleCnt="4" custScaleX="113657">
        <dgm:presLayoutVars>
          <dgm:chMax val="0"/>
          <dgm:chPref val="0"/>
        </dgm:presLayoutVars>
      </dgm:prSet>
      <dgm:spPr/>
    </dgm:pt>
  </dgm:ptLst>
  <dgm:cxnLst>
    <dgm:cxn modelId="{921BAA09-D8C1-4638-A273-D6266AAD8453}" type="presOf" srcId="{E28DD677-F610-4886-8833-568056FBFA7C}" destId="{7D1B72E1-30BC-4CD7-A0FB-A33CEB6E3964}" srcOrd="0" destOrd="0" presId="urn:microsoft.com/office/officeart/2018/2/layout/IconVerticalSolidList"/>
    <dgm:cxn modelId="{6AC19918-663C-4123-AEA1-CE3879308DB8}" srcId="{F5F10FA6-7C65-4D51-B899-5671AAC01F6F}" destId="{7FCD87FC-DB57-41B7-8644-82D4556FCEC9}" srcOrd="2" destOrd="0" parTransId="{9CCAFD89-5293-429D-BE10-8CFB674A51B4}" sibTransId="{010A0F20-25CC-489B-97C8-3563F8AD3150}"/>
    <dgm:cxn modelId="{5951CE2C-3CB4-4E77-A794-3A8C392FB3FD}" srcId="{F5F10FA6-7C65-4D51-B899-5671AAC01F6F}" destId="{9BDAC25E-20FE-4945-B504-DF2459A7833C}" srcOrd="3" destOrd="0" parTransId="{D8B52A10-49B5-41E1-A86D-25B6F596DC26}" sibTransId="{0AB65EF1-23BB-4C89-9A71-AFF1EAE7B079}"/>
    <dgm:cxn modelId="{4D9FD147-A304-4705-A5F5-0997243338DF}" srcId="{F5F10FA6-7C65-4D51-B899-5671AAC01F6F}" destId="{BD04A88A-F85C-49E0-AE78-D27CB3F33DEC}" srcOrd="1" destOrd="0" parTransId="{FEE3551E-AA76-46AC-8F1D-F7022B662CE0}" sibTransId="{82098ACE-991B-4371-A64B-07F7DFC41253}"/>
    <dgm:cxn modelId="{6B85A285-8B61-4E60-80D2-2C8E54BC2578}" type="presOf" srcId="{9BDAC25E-20FE-4945-B504-DF2459A7833C}" destId="{AE9735E2-7B99-4B00-9067-957414D720D7}" srcOrd="0" destOrd="0" presId="urn:microsoft.com/office/officeart/2018/2/layout/IconVerticalSolidList"/>
    <dgm:cxn modelId="{A4B1CB91-51E5-46EF-A2B4-B619F6BBA8AD}" type="presOf" srcId="{BD04A88A-F85C-49E0-AE78-D27CB3F33DEC}" destId="{DFFCEDCF-0B40-4CD5-8243-1683CE79C9F0}" srcOrd="0" destOrd="0" presId="urn:microsoft.com/office/officeart/2018/2/layout/IconVerticalSolidList"/>
    <dgm:cxn modelId="{C289B9C6-913E-4AA6-A80B-9AF88BFBA846}" srcId="{F5F10FA6-7C65-4D51-B899-5671AAC01F6F}" destId="{E28DD677-F610-4886-8833-568056FBFA7C}" srcOrd="0" destOrd="0" parTransId="{F0C130E9-14BE-4327-A7BC-05AB9CBB1FFC}" sibTransId="{B93286A8-30FD-40F4-8B93-458B217374A7}"/>
    <dgm:cxn modelId="{ED058ED5-2167-45A0-B3AC-F8B48D5EE59B}" type="presOf" srcId="{7FCD87FC-DB57-41B7-8644-82D4556FCEC9}" destId="{1752B841-33B5-48E8-8BBA-ED5EA8A3EF39}" srcOrd="0" destOrd="0" presId="urn:microsoft.com/office/officeart/2018/2/layout/IconVerticalSolidList"/>
    <dgm:cxn modelId="{B9F695D5-D196-4D0D-AF80-69313E007E23}" type="presOf" srcId="{F5F10FA6-7C65-4D51-B899-5671AAC01F6F}" destId="{4003E13F-CE61-4853-90AC-7F5818B4FB20}" srcOrd="0" destOrd="0" presId="urn:microsoft.com/office/officeart/2018/2/layout/IconVerticalSolidList"/>
    <dgm:cxn modelId="{ED7A959C-2A66-4D3C-8251-05604D419C83}" type="presParOf" srcId="{4003E13F-CE61-4853-90AC-7F5818B4FB20}" destId="{FA082F50-3D47-4BF7-AEDE-D16CF2C31F80}" srcOrd="0" destOrd="0" presId="urn:microsoft.com/office/officeart/2018/2/layout/IconVerticalSolidList"/>
    <dgm:cxn modelId="{028D3CE8-8E06-4795-A6DE-4C6FFBA3DE98}" type="presParOf" srcId="{FA082F50-3D47-4BF7-AEDE-D16CF2C31F80}" destId="{3A9C9447-0209-4E68-8FF4-5347EB48790F}" srcOrd="0" destOrd="0" presId="urn:microsoft.com/office/officeart/2018/2/layout/IconVerticalSolidList"/>
    <dgm:cxn modelId="{8AC21324-89AA-4D4B-AE51-EE758E8AB26C}" type="presParOf" srcId="{FA082F50-3D47-4BF7-AEDE-D16CF2C31F80}" destId="{D257FEA8-058F-4AEA-9AB2-038C89CF7D5C}" srcOrd="1" destOrd="0" presId="urn:microsoft.com/office/officeart/2018/2/layout/IconVerticalSolidList"/>
    <dgm:cxn modelId="{3A79DED4-9DBD-4275-81B0-BF2F3FA81A4A}" type="presParOf" srcId="{FA082F50-3D47-4BF7-AEDE-D16CF2C31F80}" destId="{DD54F3E4-74C1-4D6F-9217-F4F8E0F66F03}" srcOrd="2" destOrd="0" presId="urn:microsoft.com/office/officeart/2018/2/layout/IconVerticalSolidList"/>
    <dgm:cxn modelId="{AEB1A231-340B-454C-9C99-3DEDF3F3301B}" type="presParOf" srcId="{FA082F50-3D47-4BF7-AEDE-D16CF2C31F80}" destId="{7D1B72E1-30BC-4CD7-A0FB-A33CEB6E3964}" srcOrd="3" destOrd="0" presId="urn:microsoft.com/office/officeart/2018/2/layout/IconVerticalSolidList"/>
    <dgm:cxn modelId="{78F1F318-EA37-498A-A877-FFC313B1DE56}" type="presParOf" srcId="{4003E13F-CE61-4853-90AC-7F5818B4FB20}" destId="{AAF131CB-6D4D-4A88-94F0-832F14DA3B90}" srcOrd="1" destOrd="0" presId="urn:microsoft.com/office/officeart/2018/2/layout/IconVerticalSolidList"/>
    <dgm:cxn modelId="{17914F31-6EA8-4A2B-AF50-540090B50E5D}" type="presParOf" srcId="{4003E13F-CE61-4853-90AC-7F5818B4FB20}" destId="{2BC22516-A6D4-4511-9230-5E160509D1B8}" srcOrd="2" destOrd="0" presId="urn:microsoft.com/office/officeart/2018/2/layout/IconVerticalSolidList"/>
    <dgm:cxn modelId="{AAB9F650-F0AB-46B4-AB3C-10557EBB84CC}" type="presParOf" srcId="{2BC22516-A6D4-4511-9230-5E160509D1B8}" destId="{866CCFF1-F66F-4644-8029-794A7FAFA4C9}" srcOrd="0" destOrd="0" presId="urn:microsoft.com/office/officeart/2018/2/layout/IconVerticalSolidList"/>
    <dgm:cxn modelId="{6329EB7B-7815-49D1-99DC-4F2BA1C357A4}" type="presParOf" srcId="{2BC22516-A6D4-4511-9230-5E160509D1B8}" destId="{1E3F1DE0-4CC9-4CDE-BB0C-CF171607D245}" srcOrd="1" destOrd="0" presId="urn:microsoft.com/office/officeart/2018/2/layout/IconVerticalSolidList"/>
    <dgm:cxn modelId="{A4938B8D-A3C9-4379-935A-E985A0DC92BD}" type="presParOf" srcId="{2BC22516-A6D4-4511-9230-5E160509D1B8}" destId="{C65B38C3-36C1-4AD8-881C-57C4CBF2200F}" srcOrd="2" destOrd="0" presId="urn:microsoft.com/office/officeart/2018/2/layout/IconVerticalSolidList"/>
    <dgm:cxn modelId="{D44BC7CD-B775-4B17-ADCC-BC6FAE91DE39}" type="presParOf" srcId="{2BC22516-A6D4-4511-9230-5E160509D1B8}" destId="{DFFCEDCF-0B40-4CD5-8243-1683CE79C9F0}" srcOrd="3" destOrd="0" presId="urn:microsoft.com/office/officeart/2018/2/layout/IconVerticalSolidList"/>
    <dgm:cxn modelId="{5D04C05C-13F9-4319-8BC4-28467F6C1182}" type="presParOf" srcId="{4003E13F-CE61-4853-90AC-7F5818B4FB20}" destId="{D962194D-C343-4800-A2D7-48558FD31943}" srcOrd="3" destOrd="0" presId="urn:microsoft.com/office/officeart/2018/2/layout/IconVerticalSolidList"/>
    <dgm:cxn modelId="{377C40AB-55CF-4949-A24B-07D86944841E}" type="presParOf" srcId="{4003E13F-CE61-4853-90AC-7F5818B4FB20}" destId="{2E78144B-8029-4EDF-A375-C96FCC6016C8}" srcOrd="4" destOrd="0" presId="urn:microsoft.com/office/officeart/2018/2/layout/IconVerticalSolidList"/>
    <dgm:cxn modelId="{D76A025D-26CC-4F22-836B-A0817A4D249E}" type="presParOf" srcId="{2E78144B-8029-4EDF-A375-C96FCC6016C8}" destId="{1262868F-FCDC-429F-897D-30B592F83B90}" srcOrd="0" destOrd="0" presId="urn:microsoft.com/office/officeart/2018/2/layout/IconVerticalSolidList"/>
    <dgm:cxn modelId="{DAEFDEFE-0C2B-447C-AEF3-83CC8F384218}" type="presParOf" srcId="{2E78144B-8029-4EDF-A375-C96FCC6016C8}" destId="{67A956B7-BAB0-42BB-ABC6-AC803B2D700D}" srcOrd="1" destOrd="0" presId="urn:microsoft.com/office/officeart/2018/2/layout/IconVerticalSolidList"/>
    <dgm:cxn modelId="{4BA2AA41-1EA4-457F-B10A-17A1F57609DF}" type="presParOf" srcId="{2E78144B-8029-4EDF-A375-C96FCC6016C8}" destId="{84B4396B-2C44-49E5-AAA5-8B2DE5CB7A8F}" srcOrd="2" destOrd="0" presId="urn:microsoft.com/office/officeart/2018/2/layout/IconVerticalSolidList"/>
    <dgm:cxn modelId="{FC7A8B2F-2E17-4720-891B-84D2C96BAF3B}" type="presParOf" srcId="{2E78144B-8029-4EDF-A375-C96FCC6016C8}" destId="{1752B841-33B5-48E8-8BBA-ED5EA8A3EF39}" srcOrd="3" destOrd="0" presId="urn:microsoft.com/office/officeart/2018/2/layout/IconVerticalSolidList"/>
    <dgm:cxn modelId="{7253065E-C4B6-4BBC-A92B-C9AA371BE751}" type="presParOf" srcId="{4003E13F-CE61-4853-90AC-7F5818B4FB20}" destId="{1107F46F-ADB7-475D-A9F7-DD9442C2318C}" srcOrd="5" destOrd="0" presId="urn:microsoft.com/office/officeart/2018/2/layout/IconVerticalSolidList"/>
    <dgm:cxn modelId="{7B1EC6AD-0774-4B7E-B4A8-81E15B8BD71D}" type="presParOf" srcId="{4003E13F-CE61-4853-90AC-7F5818B4FB20}" destId="{0FD637E4-603A-4D04-AC97-342249ABD5D9}" srcOrd="6" destOrd="0" presId="urn:microsoft.com/office/officeart/2018/2/layout/IconVerticalSolidList"/>
    <dgm:cxn modelId="{BA80E668-2ACF-492C-AFE0-37AB2CFCFB73}" type="presParOf" srcId="{0FD637E4-603A-4D04-AC97-342249ABD5D9}" destId="{EC321CDA-3993-4525-A0B3-1FD76920BCC8}" srcOrd="0" destOrd="0" presId="urn:microsoft.com/office/officeart/2018/2/layout/IconVerticalSolidList"/>
    <dgm:cxn modelId="{944A52B4-6CCB-4120-B0FC-3BC7F4D336FF}" type="presParOf" srcId="{0FD637E4-603A-4D04-AC97-342249ABD5D9}" destId="{0EFABE93-3ED8-4600-A977-86E0D381BF89}" srcOrd="1" destOrd="0" presId="urn:microsoft.com/office/officeart/2018/2/layout/IconVerticalSolidList"/>
    <dgm:cxn modelId="{52537E9D-126C-46FF-A6FC-B80D27A8D58A}" type="presParOf" srcId="{0FD637E4-603A-4D04-AC97-342249ABD5D9}" destId="{1383F9BC-ED55-4869-9174-C3D1770945CB}" srcOrd="2" destOrd="0" presId="urn:microsoft.com/office/officeart/2018/2/layout/IconVerticalSolidList"/>
    <dgm:cxn modelId="{3BB3B25C-4E64-4EB0-825D-2CC3527BD46C}" type="presParOf" srcId="{0FD637E4-603A-4D04-AC97-342249ABD5D9}" destId="{AE9735E2-7B99-4B00-9067-957414D720D7}"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AFA92E0E-5C65-41FD-91E7-59EE56367DF6}" type="doc">
      <dgm:prSet loTypeId="urn:microsoft.com/office/officeart/2008/layout/LinedList" loCatId="list" qsTypeId="urn:microsoft.com/office/officeart/2005/8/quickstyle/simple1" qsCatId="simple" csTypeId="urn:microsoft.com/office/officeart/2005/8/colors/colorful2" csCatId="colorful" phldr="1"/>
      <dgm:spPr/>
      <dgm:t>
        <a:bodyPr/>
        <a:lstStyle/>
        <a:p>
          <a:endParaRPr lang="en-US"/>
        </a:p>
      </dgm:t>
    </dgm:pt>
    <dgm:pt modelId="{33DE25A2-44B4-4A0D-9314-BB6FC958DE2C}">
      <dgm:prSet/>
      <dgm:spPr/>
      <dgm:t>
        <a:bodyPr/>
        <a:lstStyle/>
        <a:p>
          <a:r>
            <a:rPr lang="en-US" dirty="0"/>
            <a:t>A country with a good economy, strong social support, and good health/long life expectancy are much more likely to have a high Happiness Score and therefore a high overall rank when compared to other countries who do not.</a:t>
          </a:r>
        </a:p>
      </dgm:t>
    </dgm:pt>
    <dgm:pt modelId="{3FFCF30E-AF0A-45B5-815F-2EC1E58C56A4}" type="parTrans" cxnId="{E343B828-77DB-4B96-9151-114F3964163F}">
      <dgm:prSet/>
      <dgm:spPr/>
      <dgm:t>
        <a:bodyPr/>
        <a:lstStyle/>
        <a:p>
          <a:endParaRPr lang="en-US"/>
        </a:p>
      </dgm:t>
    </dgm:pt>
    <dgm:pt modelId="{A5308F3F-C90F-4F05-884D-2ACBC08DEE8A}" type="sibTrans" cxnId="{E343B828-77DB-4B96-9151-114F3964163F}">
      <dgm:prSet/>
      <dgm:spPr/>
      <dgm:t>
        <a:bodyPr/>
        <a:lstStyle/>
        <a:p>
          <a:endParaRPr lang="en-US"/>
        </a:p>
      </dgm:t>
    </dgm:pt>
    <dgm:pt modelId="{E1E9208A-9B46-4DCE-A463-E7B91764FC7F}">
      <dgm:prSet/>
      <dgm:spPr/>
      <dgm:t>
        <a:bodyPr/>
        <a:lstStyle/>
        <a:p>
          <a:r>
            <a:rPr lang="en-US" dirty="0"/>
            <a:t>If</a:t>
          </a:r>
          <a:r>
            <a:rPr lang="en-US" baseline="0" dirty="0"/>
            <a:t> a country wants to increase the happiness of their people, they should focus on implementing policies surrounding growing the economy, social support, and health.</a:t>
          </a:r>
          <a:endParaRPr lang="en-US" dirty="0"/>
        </a:p>
      </dgm:t>
    </dgm:pt>
    <dgm:pt modelId="{1A31AC8F-A92E-49E8-BDC2-1220CFDFDBD4}" type="parTrans" cxnId="{D914DAA2-B2DB-459C-B67E-FC0308AA0D8C}">
      <dgm:prSet/>
      <dgm:spPr/>
      <dgm:t>
        <a:bodyPr/>
        <a:lstStyle/>
        <a:p>
          <a:endParaRPr lang="en-US"/>
        </a:p>
      </dgm:t>
    </dgm:pt>
    <dgm:pt modelId="{5CFFCC64-5FD8-40A5-924F-EBFCC0E61132}" type="sibTrans" cxnId="{D914DAA2-B2DB-459C-B67E-FC0308AA0D8C}">
      <dgm:prSet/>
      <dgm:spPr/>
      <dgm:t>
        <a:bodyPr/>
        <a:lstStyle/>
        <a:p>
          <a:endParaRPr lang="en-US"/>
        </a:p>
      </dgm:t>
    </dgm:pt>
    <dgm:pt modelId="{240E3499-9766-4EFB-B19F-F5552A249CEF}" type="pres">
      <dgm:prSet presAssocID="{AFA92E0E-5C65-41FD-91E7-59EE56367DF6}" presName="vert0" presStyleCnt="0">
        <dgm:presLayoutVars>
          <dgm:dir/>
          <dgm:animOne val="branch"/>
          <dgm:animLvl val="lvl"/>
        </dgm:presLayoutVars>
      </dgm:prSet>
      <dgm:spPr/>
    </dgm:pt>
    <dgm:pt modelId="{439465AA-1913-4782-8E26-0C08994D5E12}" type="pres">
      <dgm:prSet presAssocID="{33DE25A2-44B4-4A0D-9314-BB6FC958DE2C}" presName="thickLine" presStyleLbl="alignNode1" presStyleIdx="0" presStyleCnt="2"/>
      <dgm:spPr/>
    </dgm:pt>
    <dgm:pt modelId="{AE6E749E-C431-45D1-BA5E-233820F330C2}" type="pres">
      <dgm:prSet presAssocID="{33DE25A2-44B4-4A0D-9314-BB6FC958DE2C}" presName="horz1" presStyleCnt="0"/>
      <dgm:spPr/>
    </dgm:pt>
    <dgm:pt modelId="{510F8D70-637F-49D8-8146-D210069A4252}" type="pres">
      <dgm:prSet presAssocID="{33DE25A2-44B4-4A0D-9314-BB6FC958DE2C}" presName="tx1" presStyleLbl="revTx" presStyleIdx="0" presStyleCnt="2"/>
      <dgm:spPr/>
    </dgm:pt>
    <dgm:pt modelId="{E6AC9183-F0B4-4C90-99F6-B880D4E43128}" type="pres">
      <dgm:prSet presAssocID="{33DE25A2-44B4-4A0D-9314-BB6FC958DE2C}" presName="vert1" presStyleCnt="0"/>
      <dgm:spPr/>
    </dgm:pt>
    <dgm:pt modelId="{15251D5B-A57B-43F0-B77A-FA6B5D16B554}" type="pres">
      <dgm:prSet presAssocID="{E1E9208A-9B46-4DCE-A463-E7B91764FC7F}" presName="thickLine" presStyleLbl="alignNode1" presStyleIdx="1" presStyleCnt="2" custLinFactNeighborX="2633" custLinFactNeighborY="-103"/>
      <dgm:spPr/>
    </dgm:pt>
    <dgm:pt modelId="{26C16FF3-615D-4A05-909F-0AE244033EE8}" type="pres">
      <dgm:prSet presAssocID="{E1E9208A-9B46-4DCE-A463-E7B91764FC7F}" presName="horz1" presStyleCnt="0"/>
      <dgm:spPr/>
    </dgm:pt>
    <dgm:pt modelId="{574235F3-5078-49FF-BE82-A67F6A0E598B}" type="pres">
      <dgm:prSet presAssocID="{E1E9208A-9B46-4DCE-A463-E7B91764FC7F}" presName="tx1" presStyleLbl="revTx" presStyleIdx="1" presStyleCnt="2"/>
      <dgm:spPr/>
    </dgm:pt>
    <dgm:pt modelId="{788BED62-CA2B-4358-A9B3-CBBB0A25DC9C}" type="pres">
      <dgm:prSet presAssocID="{E1E9208A-9B46-4DCE-A463-E7B91764FC7F}" presName="vert1" presStyleCnt="0"/>
      <dgm:spPr/>
    </dgm:pt>
  </dgm:ptLst>
  <dgm:cxnLst>
    <dgm:cxn modelId="{E343B828-77DB-4B96-9151-114F3964163F}" srcId="{AFA92E0E-5C65-41FD-91E7-59EE56367DF6}" destId="{33DE25A2-44B4-4A0D-9314-BB6FC958DE2C}" srcOrd="0" destOrd="0" parTransId="{3FFCF30E-AF0A-45B5-815F-2EC1E58C56A4}" sibTransId="{A5308F3F-C90F-4F05-884D-2ACBC08DEE8A}"/>
    <dgm:cxn modelId="{26E1DE76-4D2E-4D50-9BCB-A0E4DEC88BA5}" type="presOf" srcId="{AFA92E0E-5C65-41FD-91E7-59EE56367DF6}" destId="{240E3499-9766-4EFB-B19F-F5552A249CEF}" srcOrd="0" destOrd="0" presId="urn:microsoft.com/office/officeart/2008/layout/LinedList"/>
    <dgm:cxn modelId="{C4F04C87-D63E-4CE5-978D-CBE8DAD1BAF7}" type="presOf" srcId="{E1E9208A-9B46-4DCE-A463-E7B91764FC7F}" destId="{574235F3-5078-49FF-BE82-A67F6A0E598B}" srcOrd="0" destOrd="0" presId="urn:microsoft.com/office/officeart/2008/layout/LinedList"/>
    <dgm:cxn modelId="{D914DAA2-B2DB-459C-B67E-FC0308AA0D8C}" srcId="{AFA92E0E-5C65-41FD-91E7-59EE56367DF6}" destId="{E1E9208A-9B46-4DCE-A463-E7B91764FC7F}" srcOrd="1" destOrd="0" parTransId="{1A31AC8F-A92E-49E8-BDC2-1220CFDFDBD4}" sibTransId="{5CFFCC64-5FD8-40A5-924F-EBFCC0E61132}"/>
    <dgm:cxn modelId="{CC1BAACE-57FD-4396-9685-9409523002FD}" type="presOf" srcId="{33DE25A2-44B4-4A0D-9314-BB6FC958DE2C}" destId="{510F8D70-637F-49D8-8146-D210069A4252}" srcOrd="0" destOrd="0" presId="urn:microsoft.com/office/officeart/2008/layout/LinedList"/>
    <dgm:cxn modelId="{D2E7BE7B-D94B-4BB0-A4A6-DC335B88FF57}" type="presParOf" srcId="{240E3499-9766-4EFB-B19F-F5552A249CEF}" destId="{439465AA-1913-4782-8E26-0C08994D5E12}" srcOrd="0" destOrd="0" presId="urn:microsoft.com/office/officeart/2008/layout/LinedList"/>
    <dgm:cxn modelId="{F5A9DABD-4C4F-4A9F-B104-D845ACA21A18}" type="presParOf" srcId="{240E3499-9766-4EFB-B19F-F5552A249CEF}" destId="{AE6E749E-C431-45D1-BA5E-233820F330C2}" srcOrd="1" destOrd="0" presId="urn:microsoft.com/office/officeart/2008/layout/LinedList"/>
    <dgm:cxn modelId="{3CAFFA60-E020-47EB-AD40-CFF8D0A03BC5}" type="presParOf" srcId="{AE6E749E-C431-45D1-BA5E-233820F330C2}" destId="{510F8D70-637F-49D8-8146-D210069A4252}" srcOrd="0" destOrd="0" presId="urn:microsoft.com/office/officeart/2008/layout/LinedList"/>
    <dgm:cxn modelId="{FB34AFBB-F09E-46C3-B08E-41A8E3682A51}" type="presParOf" srcId="{AE6E749E-C431-45D1-BA5E-233820F330C2}" destId="{E6AC9183-F0B4-4C90-99F6-B880D4E43128}" srcOrd="1" destOrd="0" presId="urn:microsoft.com/office/officeart/2008/layout/LinedList"/>
    <dgm:cxn modelId="{50298D8C-859C-46C3-A3CF-B67060501CFA}" type="presParOf" srcId="{240E3499-9766-4EFB-B19F-F5552A249CEF}" destId="{15251D5B-A57B-43F0-B77A-FA6B5D16B554}" srcOrd="2" destOrd="0" presId="urn:microsoft.com/office/officeart/2008/layout/LinedList"/>
    <dgm:cxn modelId="{69EBC352-5B4B-4155-83F5-CE938A18EDAF}" type="presParOf" srcId="{240E3499-9766-4EFB-B19F-F5552A249CEF}" destId="{26C16FF3-615D-4A05-909F-0AE244033EE8}" srcOrd="3" destOrd="0" presId="urn:microsoft.com/office/officeart/2008/layout/LinedList"/>
    <dgm:cxn modelId="{EA16F451-1EC5-4E93-8725-0B9927385A18}" type="presParOf" srcId="{26C16FF3-615D-4A05-909F-0AE244033EE8}" destId="{574235F3-5078-49FF-BE82-A67F6A0E598B}" srcOrd="0" destOrd="0" presId="urn:microsoft.com/office/officeart/2008/layout/LinedList"/>
    <dgm:cxn modelId="{DD520E49-16BC-4785-B546-88534D1AEA7A}" type="presParOf" srcId="{26C16FF3-615D-4A05-909F-0AE244033EE8}" destId="{788BED62-CA2B-4358-A9B3-CBBB0A25DC9C}"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5F10FA6-7C65-4D51-B899-5671AAC01F6F}" type="doc">
      <dgm:prSet loTypeId="urn:microsoft.com/office/officeart/2018/2/layout/IconVerticalSolidList" loCatId="icon" qsTypeId="urn:microsoft.com/office/officeart/2005/8/quickstyle/simple1" qsCatId="simple" csTypeId="urn:microsoft.com/office/officeart/2018/5/colors/Iconchunking_neutralbg_accent0_3" csCatId="mainScheme" phldr="1"/>
      <dgm:spPr/>
      <dgm:t>
        <a:bodyPr/>
        <a:lstStyle/>
        <a:p>
          <a:endParaRPr lang="en-US"/>
        </a:p>
      </dgm:t>
    </dgm:pt>
    <dgm:pt modelId="{E28DD677-F610-4886-8833-568056FBFA7C}">
      <dgm:prSet custT="1"/>
      <dgm:spPr/>
      <dgm:t>
        <a:bodyPr/>
        <a:lstStyle/>
        <a:p>
          <a:r>
            <a:rPr lang="en-US" sz="2000" dirty="0"/>
            <a:t>Project Goals</a:t>
          </a:r>
        </a:p>
      </dgm:t>
    </dgm:pt>
    <dgm:pt modelId="{F0C130E9-14BE-4327-A7BC-05AB9CBB1FFC}" type="parTrans" cxnId="{C289B9C6-913E-4AA6-A80B-9AF88BFBA846}">
      <dgm:prSet/>
      <dgm:spPr/>
      <dgm:t>
        <a:bodyPr/>
        <a:lstStyle/>
        <a:p>
          <a:endParaRPr lang="en-US"/>
        </a:p>
      </dgm:t>
    </dgm:pt>
    <dgm:pt modelId="{B93286A8-30FD-40F4-8B93-458B217374A7}" type="sibTrans" cxnId="{C289B9C6-913E-4AA6-A80B-9AF88BFBA846}">
      <dgm:prSet/>
      <dgm:spPr/>
      <dgm:t>
        <a:bodyPr/>
        <a:lstStyle/>
        <a:p>
          <a:endParaRPr lang="en-US"/>
        </a:p>
      </dgm:t>
    </dgm:pt>
    <dgm:pt modelId="{BD04A88A-F85C-49E0-AE78-D27CB3F33DEC}">
      <dgm:prSet custT="1"/>
      <dgm:spPr/>
      <dgm:t>
        <a:bodyPr/>
        <a:lstStyle/>
        <a:p>
          <a:r>
            <a:rPr lang="en-US" sz="2000" dirty="0"/>
            <a:t>Data Sets</a:t>
          </a:r>
        </a:p>
      </dgm:t>
    </dgm:pt>
    <dgm:pt modelId="{FEE3551E-AA76-46AC-8F1D-F7022B662CE0}" type="parTrans" cxnId="{4D9FD147-A304-4705-A5F5-0997243338DF}">
      <dgm:prSet/>
      <dgm:spPr/>
      <dgm:t>
        <a:bodyPr/>
        <a:lstStyle/>
        <a:p>
          <a:endParaRPr lang="en-US"/>
        </a:p>
      </dgm:t>
    </dgm:pt>
    <dgm:pt modelId="{82098ACE-991B-4371-A64B-07F7DFC41253}" type="sibTrans" cxnId="{4D9FD147-A304-4705-A5F5-0997243338DF}">
      <dgm:prSet/>
      <dgm:spPr/>
      <dgm:t>
        <a:bodyPr/>
        <a:lstStyle/>
        <a:p>
          <a:endParaRPr lang="en-US"/>
        </a:p>
      </dgm:t>
    </dgm:pt>
    <dgm:pt modelId="{7FCD87FC-DB57-41B7-8644-82D4556FCEC9}">
      <dgm:prSet custT="1"/>
      <dgm:spPr/>
      <dgm:t>
        <a:bodyPr/>
        <a:lstStyle/>
        <a:p>
          <a:r>
            <a:rPr lang="en-US" sz="2000" dirty="0"/>
            <a:t>Tools Used</a:t>
          </a:r>
        </a:p>
      </dgm:t>
    </dgm:pt>
    <dgm:pt modelId="{9CCAFD89-5293-429D-BE10-8CFB674A51B4}" type="parTrans" cxnId="{6AC19918-663C-4123-AEA1-CE3879308DB8}">
      <dgm:prSet/>
      <dgm:spPr/>
      <dgm:t>
        <a:bodyPr/>
        <a:lstStyle/>
        <a:p>
          <a:endParaRPr lang="en-US"/>
        </a:p>
      </dgm:t>
    </dgm:pt>
    <dgm:pt modelId="{010A0F20-25CC-489B-97C8-3563F8AD3150}" type="sibTrans" cxnId="{6AC19918-663C-4123-AEA1-CE3879308DB8}">
      <dgm:prSet/>
      <dgm:spPr/>
      <dgm:t>
        <a:bodyPr/>
        <a:lstStyle/>
        <a:p>
          <a:endParaRPr lang="en-US"/>
        </a:p>
      </dgm:t>
    </dgm:pt>
    <dgm:pt modelId="{9BDAC25E-20FE-4945-B504-DF2459A7833C}">
      <dgm:prSet custT="1"/>
      <dgm:spPr/>
      <dgm:t>
        <a:bodyPr/>
        <a:lstStyle/>
        <a:p>
          <a:r>
            <a:rPr lang="en-US" sz="2000" dirty="0"/>
            <a:t>Skills Used</a:t>
          </a:r>
        </a:p>
      </dgm:t>
    </dgm:pt>
    <dgm:pt modelId="{D8B52A10-49B5-41E1-A86D-25B6F596DC26}" type="parTrans" cxnId="{5951CE2C-3CB4-4E77-A794-3A8C392FB3FD}">
      <dgm:prSet/>
      <dgm:spPr/>
      <dgm:t>
        <a:bodyPr/>
        <a:lstStyle/>
        <a:p>
          <a:endParaRPr lang="en-US"/>
        </a:p>
      </dgm:t>
    </dgm:pt>
    <dgm:pt modelId="{0AB65EF1-23BB-4C89-9A71-AFF1EAE7B079}" type="sibTrans" cxnId="{5951CE2C-3CB4-4E77-A794-3A8C392FB3FD}">
      <dgm:prSet/>
      <dgm:spPr/>
      <dgm:t>
        <a:bodyPr/>
        <a:lstStyle/>
        <a:p>
          <a:endParaRPr lang="en-US"/>
        </a:p>
      </dgm:t>
    </dgm:pt>
    <dgm:pt modelId="{4003E13F-CE61-4853-90AC-7F5818B4FB20}" type="pres">
      <dgm:prSet presAssocID="{F5F10FA6-7C65-4D51-B899-5671AAC01F6F}" presName="root" presStyleCnt="0">
        <dgm:presLayoutVars>
          <dgm:dir/>
          <dgm:resizeHandles val="exact"/>
        </dgm:presLayoutVars>
      </dgm:prSet>
      <dgm:spPr/>
    </dgm:pt>
    <dgm:pt modelId="{FA082F50-3D47-4BF7-AEDE-D16CF2C31F80}" type="pres">
      <dgm:prSet presAssocID="{E28DD677-F610-4886-8833-568056FBFA7C}" presName="compNode" presStyleCnt="0"/>
      <dgm:spPr/>
    </dgm:pt>
    <dgm:pt modelId="{3A9C9447-0209-4E68-8FF4-5347EB48790F}" type="pres">
      <dgm:prSet presAssocID="{E28DD677-F610-4886-8833-568056FBFA7C}" presName="bgRect" presStyleLbl="bgShp" presStyleIdx="0" presStyleCnt="4" custScaleX="100000" custLinFactNeighborX="3808" custLinFactNeighborY="-2252"/>
      <dgm:spPr/>
    </dgm:pt>
    <dgm:pt modelId="{D257FEA8-058F-4AEA-9AB2-038C89CF7D5C}" type="pres">
      <dgm:prSet presAssocID="{E28DD677-F610-4886-8833-568056FBFA7C}"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Game controller"/>
        </a:ext>
      </dgm:extLst>
    </dgm:pt>
    <dgm:pt modelId="{DD54F3E4-74C1-4D6F-9217-F4F8E0F66F03}" type="pres">
      <dgm:prSet presAssocID="{E28DD677-F610-4886-8833-568056FBFA7C}" presName="spaceRect" presStyleCnt="0"/>
      <dgm:spPr/>
    </dgm:pt>
    <dgm:pt modelId="{7D1B72E1-30BC-4CD7-A0FB-A33CEB6E3964}" type="pres">
      <dgm:prSet presAssocID="{E28DD677-F610-4886-8833-568056FBFA7C}" presName="parTx" presStyleLbl="revTx" presStyleIdx="0" presStyleCnt="4" custScaleX="117504">
        <dgm:presLayoutVars>
          <dgm:chMax val="0"/>
          <dgm:chPref val="0"/>
        </dgm:presLayoutVars>
      </dgm:prSet>
      <dgm:spPr/>
    </dgm:pt>
    <dgm:pt modelId="{AAF131CB-6D4D-4A88-94F0-832F14DA3B90}" type="pres">
      <dgm:prSet presAssocID="{B93286A8-30FD-40F4-8B93-458B217374A7}" presName="sibTrans" presStyleCnt="0"/>
      <dgm:spPr/>
    </dgm:pt>
    <dgm:pt modelId="{2BC22516-A6D4-4511-9230-5E160509D1B8}" type="pres">
      <dgm:prSet presAssocID="{BD04A88A-F85C-49E0-AE78-D27CB3F33DEC}" presName="compNode" presStyleCnt="0"/>
      <dgm:spPr/>
    </dgm:pt>
    <dgm:pt modelId="{866CCFF1-F66F-4644-8029-794A7FAFA4C9}" type="pres">
      <dgm:prSet presAssocID="{BD04A88A-F85C-49E0-AE78-D27CB3F33DEC}" presName="bgRect" presStyleLbl="bgShp" presStyleIdx="1" presStyleCnt="4" custScaleY="99177" custLinFactNeighborX="4630" custLinFactNeighborY="-2713"/>
      <dgm:spPr/>
    </dgm:pt>
    <dgm:pt modelId="{1E3F1DE0-4CC9-4CDE-BB0C-CF171607D245}" type="pres">
      <dgm:prSet presAssocID="{BD04A88A-F85C-49E0-AE78-D27CB3F33DEC}"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atabase"/>
        </a:ext>
      </dgm:extLst>
    </dgm:pt>
    <dgm:pt modelId="{C65B38C3-36C1-4AD8-881C-57C4CBF2200F}" type="pres">
      <dgm:prSet presAssocID="{BD04A88A-F85C-49E0-AE78-D27CB3F33DEC}" presName="spaceRect" presStyleCnt="0"/>
      <dgm:spPr/>
    </dgm:pt>
    <dgm:pt modelId="{DFFCEDCF-0B40-4CD5-8243-1683CE79C9F0}" type="pres">
      <dgm:prSet presAssocID="{BD04A88A-F85C-49E0-AE78-D27CB3F33DEC}" presName="parTx" presStyleLbl="revTx" presStyleIdx="1" presStyleCnt="4" custScaleX="115946">
        <dgm:presLayoutVars>
          <dgm:chMax val="0"/>
          <dgm:chPref val="0"/>
        </dgm:presLayoutVars>
      </dgm:prSet>
      <dgm:spPr/>
    </dgm:pt>
    <dgm:pt modelId="{D962194D-C343-4800-A2D7-48558FD31943}" type="pres">
      <dgm:prSet presAssocID="{82098ACE-991B-4371-A64B-07F7DFC41253}" presName="sibTrans" presStyleCnt="0"/>
      <dgm:spPr/>
    </dgm:pt>
    <dgm:pt modelId="{2E78144B-8029-4EDF-A375-C96FCC6016C8}" type="pres">
      <dgm:prSet presAssocID="{7FCD87FC-DB57-41B7-8644-82D4556FCEC9}" presName="compNode" presStyleCnt="0"/>
      <dgm:spPr/>
    </dgm:pt>
    <dgm:pt modelId="{1262868F-FCDC-429F-897D-30B592F83B90}" type="pres">
      <dgm:prSet presAssocID="{7FCD87FC-DB57-41B7-8644-82D4556FCEC9}" presName="bgRect" presStyleLbl="bgShp" presStyleIdx="2" presStyleCnt="4" custLinFactNeighborX="4027" custLinFactNeighborY="-159"/>
      <dgm:spPr/>
    </dgm:pt>
    <dgm:pt modelId="{67A956B7-BAB0-42BB-ABC6-AC803B2D700D}" type="pres">
      <dgm:prSet presAssocID="{7FCD87FC-DB57-41B7-8644-82D4556FCEC9}"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ools"/>
        </a:ext>
      </dgm:extLst>
    </dgm:pt>
    <dgm:pt modelId="{84B4396B-2C44-49E5-AAA5-8B2DE5CB7A8F}" type="pres">
      <dgm:prSet presAssocID="{7FCD87FC-DB57-41B7-8644-82D4556FCEC9}" presName="spaceRect" presStyleCnt="0"/>
      <dgm:spPr/>
    </dgm:pt>
    <dgm:pt modelId="{1752B841-33B5-48E8-8BBA-ED5EA8A3EF39}" type="pres">
      <dgm:prSet presAssocID="{7FCD87FC-DB57-41B7-8644-82D4556FCEC9}" presName="parTx" presStyleLbl="revTx" presStyleIdx="2" presStyleCnt="4" custScaleX="112085">
        <dgm:presLayoutVars>
          <dgm:chMax val="0"/>
          <dgm:chPref val="0"/>
        </dgm:presLayoutVars>
      </dgm:prSet>
      <dgm:spPr/>
    </dgm:pt>
    <dgm:pt modelId="{1107F46F-ADB7-475D-A9F7-DD9442C2318C}" type="pres">
      <dgm:prSet presAssocID="{010A0F20-25CC-489B-97C8-3563F8AD3150}" presName="sibTrans" presStyleCnt="0"/>
      <dgm:spPr/>
    </dgm:pt>
    <dgm:pt modelId="{0FD637E4-603A-4D04-AC97-342249ABD5D9}" type="pres">
      <dgm:prSet presAssocID="{9BDAC25E-20FE-4945-B504-DF2459A7833C}" presName="compNode" presStyleCnt="0"/>
      <dgm:spPr/>
    </dgm:pt>
    <dgm:pt modelId="{EC321CDA-3993-4525-A0B3-1FD76920BCC8}" type="pres">
      <dgm:prSet presAssocID="{9BDAC25E-20FE-4945-B504-DF2459A7833C}" presName="bgRect" presStyleLbl="bgShp" presStyleIdx="3" presStyleCnt="4" custLinFactNeighborX="3662" custLinFactNeighborY="203"/>
      <dgm:spPr/>
    </dgm:pt>
    <dgm:pt modelId="{0EFABE93-3ED8-4600-A977-86E0D381BF89}" type="pres">
      <dgm:prSet presAssocID="{9BDAC25E-20FE-4945-B504-DF2459A7833C}" presName="iconRect" presStyleLbl="node1" presStyleIdx="3" presStyleCnt="4"/>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Statistics with solid fill"/>
        </a:ext>
      </dgm:extLst>
    </dgm:pt>
    <dgm:pt modelId="{1383F9BC-ED55-4869-9174-C3D1770945CB}" type="pres">
      <dgm:prSet presAssocID="{9BDAC25E-20FE-4945-B504-DF2459A7833C}" presName="spaceRect" presStyleCnt="0"/>
      <dgm:spPr/>
    </dgm:pt>
    <dgm:pt modelId="{AE9735E2-7B99-4B00-9067-957414D720D7}" type="pres">
      <dgm:prSet presAssocID="{9BDAC25E-20FE-4945-B504-DF2459A7833C}" presName="parTx" presStyleLbl="revTx" presStyleIdx="3" presStyleCnt="4" custScaleX="113657">
        <dgm:presLayoutVars>
          <dgm:chMax val="0"/>
          <dgm:chPref val="0"/>
        </dgm:presLayoutVars>
      </dgm:prSet>
      <dgm:spPr/>
    </dgm:pt>
  </dgm:ptLst>
  <dgm:cxnLst>
    <dgm:cxn modelId="{921BAA09-D8C1-4638-A273-D6266AAD8453}" type="presOf" srcId="{E28DD677-F610-4886-8833-568056FBFA7C}" destId="{7D1B72E1-30BC-4CD7-A0FB-A33CEB6E3964}" srcOrd="0" destOrd="0" presId="urn:microsoft.com/office/officeart/2018/2/layout/IconVerticalSolidList"/>
    <dgm:cxn modelId="{6AC19918-663C-4123-AEA1-CE3879308DB8}" srcId="{F5F10FA6-7C65-4D51-B899-5671AAC01F6F}" destId="{7FCD87FC-DB57-41B7-8644-82D4556FCEC9}" srcOrd="2" destOrd="0" parTransId="{9CCAFD89-5293-429D-BE10-8CFB674A51B4}" sibTransId="{010A0F20-25CC-489B-97C8-3563F8AD3150}"/>
    <dgm:cxn modelId="{5951CE2C-3CB4-4E77-A794-3A8C392FB3FD}" srcId="{F5F10FA6-7C65-4D51-B899-5671AAC01F6F}" destId="{9BDAC25E-20FE-4945-B504-DF2459A7833C}" srcOrd="3" destOrd="0" parTransId="{D8B52A10-49B5-41E1-A86D-25B6F596DC26}" sibTransId="{0AB65EF1-23BB-4C89-9A71-AFF1EAE7B079}"/>
    <dgm:cxn modelId="{4D9FD147-A304-4705-A5F5-0997243338DF}" srcId="{F5F10FA6-7C65-4D51-B899-5671AAC01F6F}" destId="{BD04A88A-F85C-49E0-AE78-D27CB3F33DEC}" srcOrd="1" destOrd="0" parTransId="{FEE3551E-AA76-46AC-8F1D-F7022B662CE0}" sibTransId="{82098ACE-991B-4371-A64B-07F7DFC41253}"/>
    <dgm:cxn modelId="{6B85A285-8B61-4E60-80D2-2C8E54BC2578}" type="presOf" srcId="{9BDAC25E-20FE-4945-B504-DF2459A7833C}" destId="{AE9735E2-7B99-4B00-9067-957414D720D7}" srcOrd="0" destOrd="0" presId="urn:microsoft.com/office/officeart/2018/2/layout/IconVerticalSolidList"/>
    <dgm:cxn modelId="{A4B1CB91-51E5-46EF-A2B4-B619F6BBA8AD}" type="presOf" srcId="{BD04A88A-F85C-49E0-AE78-D27CB3F33DEC}" destId="{DFFCEDCF-0B40-4CD5-8243-1683CE79C9F0}" srcOrd="0" destOrd="0" presId="urn:microsoft.com/office/officeart/2018/2/layout/IconVerticalSolidList"/>
    <dgm:cxn modelId="{C289B9C6-913E-4AA6-A80B-9AF88BFBA846}" srcId="{F5F10FA6-7C65-4D51-B899-5671AAC01F6F}" destId="{E28DD677-F610-4886-8833-568056FBFA7C}" srcOrd="0" destOrd="0" parTransId="{F0C130E9-14BE-4327-A7BC-05AB9CBB1FFC}" sibTransId="{B93286A8-30FD-40F4-8B93-458B217374A7}"/>
    <dgm:cxn modelId="{ED058ED5-2167-45A0-B3AC-F8B48D5EE59B}" type="presOf" srcId="{7FCD87FC-DB57-41B7-8644-82D4556FCEC9}" destId="{1752B841-33B5-48E8-8BBA-ED5EA8A3EF39}" srcOrd="0" destOrd="0" presId="urn:microsoft.com/office/officeart/2018/2/layout/IconVerticalSolidList"/>
    <dgm:cxn modelId="{B9F695D5-D196-4D0D-AF80-69313E007E23}" type="presOf" srcId="{F5F10FA6-7C65-4D51-B899-5671AAC01F6F}" destId="{4003E13F-CE61-4853-90AC-7F5818B4FB20}" srcOrd="0" destOrd="0" presId="urn:microsoft.com/office/officeart/2018/2/layout/IconVerticalSolidList"/>
    <dgm:cxn modelId="{ED7A959C-2A66-4D3C-8251-05604D419C83}" type="presParOf" srcId="{4003E13F-CE61-4853-90AC-7F5818B4FB20}" destId="{FA082F50-3D47-4BF7-AEDE-D16CF2C31F80}" srcOrd="0" destOrd="0" presId="urn:microsoft.com/office/officeart/2018/2/layout/IconVerticalSolidList"/>
    <dgm:cxn modelId="{028D3CE8-8E06-4795-A6DE-4C6FFBA3DE98}" type="presParOf" srcId="{FA082F50-3D47-4BF7-AEDE-D16CF2C31F80}" destId="{3A9C9447-0209-4E68-8FF4-5347EB48790F}" srcOrd="0" destOrd="0" presId="urn:microsoft.com/office/officeart/2018/2/layout/IconVerticalSolidList"/>
    <dgm:cxn modelId="{8AC21324-89AA-4D4B-AE51-EE758E8AB26C}" type="presParOf" srcId="{FA082F50-3D47-4BF7-AEDE-D16CF2C31F80}" destId="{D257FEA8-058F-4AEA-9AB2-038C89CF7D5C}" srcOrd="1" destOrd="0" presId="urn:microsoft.com/office/officeart/2018/2/layout/IconVerticalSolidList"/>
    <dgm:cxn modelId="{3A79DED4-9DBD-4275-81B0-BF2F3FA81A4A}" type="presParOf" srcId="{FA082F50-3D47-4BF7-AEDE-D16CF2C31F80}" destId="{DD54F3E4-74C1-4D6F-9217-F4F8E0F66F03}" srcOrd="2" destOrd="0" presId="urn:microsoft.com/office/officeart/2018/2/layout/IconVerticalSolidList"/>
    <dgm:cxn modelId="{AEB1A231-340B-454C-9C99-3DEDF3F3301B}" type="presParOf" srcId="{FA082F50-3D47-4BF7-AEDE-D16CF2C31F80}" destId="{7D1B72E1-30BC-4CD7-A0FB-A33CEB6E3964}" srcOrd="3" destOrd="0" presId="urn:microsoft.com/office/officeart/2018/2/layout/IconVerticalSolidList"/>
    <dgm:cxn modelId="{78F1F318-EA37-498A-A877-FFC313B1DE56}" type="presParOf" srcId="{4003E13F-CE61-4853-90AC-7F5818B4FB20}" destId="{AAF131CB-6D4D-4A88-94F0-832F14DA3B90}" srcOrd="1" destOrd="0" presId="urn:microsoft.com/office/officeart/2018/2/layout/IconVerticalSolidList"/>
    <dgm:cxn modelId="{17914F31-6EA8-4A2B-AF50-540090B50E5D}" type="presParOf" srcId="{4003E13F-CE61-4853-90AC-7F5818B4FB20}" destId="{2BC22516-A6D4-4511-9230-5E160509D1B8}" srcOrd="2" destOrd="0" presId="urn:microsoft.com/office/officeart/2018/2/layout/IconVerticalSolidList"/>
    <dgm:cxn modelId="{AAB9F650-F0AB-46B4-AB3C-10557EBB84CC}" type="presParOf" srcId="{2BC22516-A6D4-4511-9230-5E160509D1B8}" destId="{866CCFF1-F66F-4644-8029-794A7FAFA4C9}" srcOrd="0" destOrd="0" presId="urn:microsoft.com/office/officeart/2018/2/layout/IconVerticalSolidList"/>
    <dgm:cxn modelId="{6329EB7B-7815-49D1-99DC-4F2BA1C357A4}" type="presParOf" srcId="{2BC22516-A6D4-4511-9230-5E160509D1B8}" destId="{1E3F1DE0-4CC9-4CDE-BB0C-CF171607D245}" srcOrd="1" destOrd="0" presId="urn:microsoft.com/office/officeart/2018/2/layout/IconVerticalSolidList"/>
    <dgm:cxn modelId="{A4938B8D-A3C9-4379-935A-E985A0DC92BD}" type="presParOf" srcId="{2BC22516-A6D4-4511-9230-5E160509D1B8}" destId="{C65B38C3-36C1-4AD8-881C-57C4CBF2200F}" srcOrd="2" destOrd="0" presId="urn:microsoft.com/office/officeart/2018/2/layout/IconVerticalSolidList"/>
    <dgm:cxn modelId="{D44BC7CD-B775-4B17-ADCC-BC6FAE91DE39}" type="presParOf" srcId="{2BC22516-A6D4-4511-9230-5E160509D1B8}" destId="{DFFCEDCF-0B40-4CD5-8243-1683CE79C9F0}" srcOrd="3" destOrd="0" presId="urn:microsoft.com/office/officeart/2018/2/layout/IconVerticalSolidList"/>
    <dgm:cxn modelId="{5D04C05C-13F9-4319-8BC4-28467F6C1182}" type="presParOf" srcId="{4003E13F-CE61-4853-90AC-7F5818B4FB20}" destId="{D962194D-C343-4800-A2D7-48558FD31943}" srcOrd="3" destOrd="0" presId="urn:microsoft.com/office/officeart/2018/2/layout/IconVerticalSolidList"/>
    <dgm:cxn modelId="{377C40AB-55CF-4949-A24B-07D86944841E}" type="presParOf" srcId="{4003E13F-CE61-4853-90AC-7F5818B4FB20}" destId="{2E78144B-8029-4EDF-A375-C96FCC6016C8}" srcOrd="4" destOrd="0" presId="urn:microsoft.com/office/officeart/2018/2/layout/IconVerticalSolidList"/>
    <dgm:cxn modelId="{D76A025D-26CC-4F22-836B-A0817A4D249E}" type="presParOf" srcId="{2E78144B-8029-4EDF-A375-C96FCC6016C8}" destId="{1262868F-FCDC-429F-897D-30B592F83B90}" srcOrd="0" destOrd="0" presId="urn:microsoft.com/office/officeart/2018/2/layout/IconVerticalSolidList"/>
    <dgm:cxn modelId="{DAEFDEFE-0C2B-447C-AEF3-83CC8F384218}" type="presParOf" srcId="{2E78144B-8029-4EDF-A375-C96FCC6016C8}" destId="{67A956B7-BAB0-42BB-ABC6-AC803B2D700D}" srcOrd="1" destOrd="0" presId="urn:microsoft.com/office/officeart/2018/2/layout/IconVerticalSolidList"/>
    <dgm:cxn modelId="{4BA2AA41-1EA4-457F-B10A-17A1F57609DF}" type="presParOf" srcId="{2E78144B-8029-4EDF-A375-C96FCC6016C8}" destId="{84B4396B-2C44-49E5-AAA5-8B2DE5CB7A8F}" srcOrd="2" destOrd="0" presId="urn:microsoft.com/office/officeart/2018/2/layout/IconVerticalSolidList"/>
    <dgm:cxn modelId="{FC7A8B2F-2E17-4720-891B-84D2C96BAF3B}" type="presParOf" srcId="{2E78144B-8029-4EDF-A375-C96FCC6016C8}" destId="{1752B841-33B5-48E8-8BBA-ED5EA8A3EF39}" srcOrd="3" destOrd="0" presId="urn:microsoft.com/office/officeart/2018/2/layout/IconVerticalSolidList"/>
    <dgm:cxn modelId="{7253065E-C4B6-4BBC-A92B-C9AA371BE751}" type="presParOf" srcId="{4003E13F-CE61-4853-90AC-7F5818B4FB20}" destId="{1107F46F-ADB7-475D-A9F7-DD9442C2318C}" srcOrd="5" destOrd="0" presId="urn:microsoft.com/office/officeart/2018/2/layout/IconVerticalSolidList"/>
    <dgm:cxn modelId="{7B1EC6AD-0774-4B7E-B4A8-81E15B8BD71D}" type="presParOf" srcId="{4003E13F-CE61-4853-90AC-7F5818B4FB20}" destId="{0FD637E4-603A-4D04-AC97-342249ABD5D9}" srcOrd="6" destOrd="0" presId="urn:microsoft.com/office/officeart/2018/2/layout/IconVerticalSolidList"/>
    <dgm:cxn modelId="{BA80E668-2ACF-492C-AFE0-37AB2CFCFB73}" type="presParOf" srcId="{0FD637E4-603A-4D04-AC97-342249ABD5D9}" destId="{EC321CDA-3993-4525-A0B3-1FD76920BCC8}" srcOrd="0" destOrd="0" presId="urn:microsoft.com/office/officeart/2018/2/layout/IconVerticalSolidList"/>
    <dgm:cxn modelId="{944A52B4-6CCB-4120-B0FC-3BC7F4D336FF}" type="presParOf" srcId="{0FD637E4-603A-4D04-AC97-342249ABD5D9}" destId="{0EFABE93-3ED8-4600-A977-86E0D381BF89}" srcOrd="1" destOrd="0" presId="urn:microsoft.com/office/officeart/2018/2/layout/IconVerticalSolidList"/>
    <dgm:cxn modelId="{52537E9D-126C-46FF-A6FC-B80D27A8D58A}" type="presParOf" srcId="{0FD637E4-603A-4D04-AC97-342249ABD5D9}" destId="{1383F9BC-ED55-4869-9174-C3D1770945CB}" srcOrd="2" destOrd="0" presId="urn:microsoft.com/office/officeart/2018/2/layout/IconVerticalSolidList"/>
    <dgm:cxn modelId="{3BB3B25C-4E64-4EB0-825D-2CC3527BD46C}" type="presParOf" srcId="{0FD637E4-603A-4D04-AC97-342249ABD5D9}" destId="{AE9735E2-7B99-4B00-9067-957414D720D7}"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FA92E0E-5C65-41FD-91E7-59EE56367DF6}" type="doc">
      <dgm:prSet loTypeId="urn:microsoft.com/office/officeart/2008/layout/LinedList" loCatId="list" qsTypeId="urn:microsoft.com/office/officeart/2005/8/quickstyle/simple1" qsCatId="simple" csTypeId="urn:microsoft.com/office/officeart/2005/8/colors/colorful2" csCatId="colorful"/>
      <dgm:spPr/>
      <dgm:t>
        <a:bodyPr/>
        <a:lstStyle/>
        <a:p>
          <a:endParaRPr lang="en-US"/>
        </a:p>
      </dgm:t>
    </dgm:pt>
    <dgm:pt modelId="{33DE25A2-44B4-4A0D-9314-BB6FC958DE2C}">
      <dgm:prSet/>
      <dgm:spPr/>
      <dgm:t>
        <a:bodyPr/>
        <a:lstStyle/>
        <a:p>
          <a:r>
            <a:rPr lang="en-US"/>
            <a:t>Moving forward, I would recommend putting a majority of the marketing budget into Europe. Sales have been steadily climbing and in 2016 they had the highest sales out of the three regions. The games that should be promoted are those in the racing, strategy, and sport genres, as they are the most popular.</a:t>
          </a:r>
        </a:p>
      </dgm:t>
    </dgm:pt>
    <dgm:pt modelId="{3FFCF30E-AF0A-45B5-815F-2EC1E58C56A4}" type="parTrans" cxnId="{E343B828-77DB-4B96-9151-114F3964163F}">
      <dgm:prSet/>
      <dgm:spPr/>
      <dgm:t>
        <a:bodyPr/>
        <a:lstStyle/>
        <a:p>
          <a:endParaRPr lang="en-US"/>
        </a:p>
      </dgm:t>
    </dgm:pt>
    <dgm:pt modelId="{A5308F3F-C90F-4F05-884D-2ACBC08DEE8A}" type="sibTrans" cxnId="{E343B828-77DB-4B96-9151-114F3964163F}">
      <dgm:prSet/>
      <dgm:spPr/>
      <dgm:t>
        <a:bodyPr/>
        <a:lstStyle/>
        <a:p>
          <a:endParaRPr lang="en-US"/>
        </a:p>
      </dgm:t>
    </dgm:pt>
    <dgm:pt modelId="{2D36E17C-DB5F-4AF9-810C-52286D69CED0}">
      <dgm:prSet/>
      <dgm:spPr/>
      <dgm:t>
        <a:bodyPr/>
        <a:lstStyle/>
        <a:p>
          <a:r>
            <a:rPr lang="en-US"/>
            <a:t>While North America had the highest number of sales in 2016, they have been declining since 2010. I would dig deeper and to try and find the cause of the decline to see if it can be combatted. The games that should be promoted are those in the shooter, fighting, and platform genres.</a:t>
          </a:r>
        </a:p>
      </dgm:t>
    </dgm:pt>
    <dgm:pt modelId="{FDCF5F10-539B-49EB-9084-639A8F5EA172}" type="parTrans" cxnId="{9894EDB3-A7F4-439B-AE0F-024287125D80}">
      <dgm:prSet/>
      <dgm:spPr/>
      <dgm:t>
        <a:bodyPr/>
        <a:lstStyle/>
        <a:p>
          <a:endParaRPr lang="en-US"/>
        </a:p>
      </dgm:t>
    </dgm:pt>
    <dgm:pt modelId="{B1E03F9B-26CB-4268-A28A-215E73F9DA13}" type="sibTrans" cxnId="{9894EDB3-A7F4-439B-AE0F-024287125D80}">
      <dgm:prSet/>
      <dgm:spPr/>
      <dgm:t>
        <a:bodyPr/>
        <a:lstStyle/>
        <a:p>
          <a:endParaRPr lang="en-US"/>
        </a:p>
      </dgm:t>
    </dgm:pt>
    <dgm:pt modelId="{E1E9208A-9B46-4DCE-A463-E7B91764FC7F}">
      <dgm:prSet/>
      <dgm:spPr/>
      <dgm:t>
        <a:bodyPr/>
        <a:lstStyle/>
        <a:p>
          <a:r>
            <a:rPr lang="en-US"/>
            <a:t>Japan had the lowest sales in 2016. However, by looking at the line chart we see that sales have started to rise. Two of their most popular genres are N/A (unknown) and miscellaneous. Since we don’t know what games are in these categories, I would do more digging to see if more information could be found. The other popular genre was simulation games and this one should be marketed to the region.</a:t>
          </a:r>
        </a:p>
      </dgm:t>
    </dgm:pt>
    <dgm:pt modelId="{1A31AC8F-A92E-49E8-BDC2-1220CFDFDBD4}" type="parTrans" cxnId="{D914DAA2-B2DB-459C-B67E-FC0308AA0D8C}">
      <dgm:prSet/>
      <dgm:spPr/>
      <dgm:t>
        <a:bodyPr/>
        <a:lstStyle/>
        <a:p>
          <a:endParaRPr lang="en-US"/>
        </a:p>
      </dgm:t>
    </dgm:pt>
    <dgm:pt modelId="{5CFFCC64-5FD8-40A5-924F-EBFCC0E61132}" type="sibTrans" cxnId="{D914DAA2-B2DB-459C-B67E-FC0308AA0D8C}">
      <dgm:prSet/>
      <dgm:spPr/>
      <dgm:t>
        <a:bodyPr/>
        <a:lstStyle/>
        <a:p>
          <a:endParaRPr lang="en-US"/>
        </a:p>
      </dgm:t>
    </dgm:pt>
    <dgm:pt modelId="{240E3499-9766-4EFB-B19F-F5552A249CEF}" type="pres">
      <dgm:prSet presAssocID="{AFA92E0E-5C65-41FD-91E7-59EE56367DF6}" presName="vert0" presStyleCnt="0">
        <dgm:presLayoutVars>
          <dgm:dir/>
          <dgm:animOne val="branch"/>
          <dgm:animLvl val="lvl"/>
        </dgm:presLayoutVars>
      </dgm:prSet>
      <dgm:spPr/>
    </dgm:pt>
    <dgm:pt modelId="{439465AA-1913-4782-8E26-0C08994D5E12}" type="pres">
      <dgm:prSet presAssocID="{33DE25A2-44B4-4A0D-9314-BB6FC958DE2C}" presName="thickLine" presStyleLbl="alignNode1" presStyleIdx="0" presStyleCnt="3"/>
      <dgm:spPr/>
    </dgm:pt>
    <dgm:pt modelId="{AE6E749E-C431-45D1-BA5E-233820F330C2}" type="pres">
      <dgm:prSet presAssocID="{33DE25A2-44B4-4A0D-9314-BB6FC958DE2C}" presName="horz1" presStyleCnt="0"/>
      <dgm:spPr/>
    </dgm:pt>
    <dgm:pt modelId="{510F8D70-637F-49D8-8146-D210069A4252}" type="pres">
      <dgm:prSet presAssocID="{33DE25A2-44B4-4A0D-9314-BB6FC958DE2C}" presName="tx1" presStyleLbl="revTx" presStyleIdx="0" presStyleCnt="3"/>
      <dgm:spPr/>
    </dgm:pt>
    <dgm:pt modelId="{E6AC9183-F0B4-4C90-99F6-B880D4E43128}" type="pres">
      <dgm:prSet presAssocID="{33DE25A2-44B4-4A0D-9314-BB6FC958DE2C}" presName="vert1" presStyleCnt="0"/>
      <dgm:spPr/>
    </dgm:pt>
    <dgm:pt modelId="{662DE0DD-40FE-4AA4-A881-8D112126A8EA}" type="pres">
      <dgm:prSet presAssocID="{2D36E17C-DB5F-4AF9-810C-52286D69CED0}" presName="thickLine" presStyleLbl="alignNode1" presStyleIdx="1" presStyleCnt="3"/>
      <dgm:spPr/>
    </dgm:pt>
    <dgm:pt modelId="{8D9C8FD5-8096-45E2-8799-B5BB9182B1D4}" type="pres">
      <dgm:prSet presAssocID="{2D36E17C-DB5F-4AF9-810C-52286D69CED0}" presName="horz1" presStyleCnt="0"/>
      <dgm:spPr/>
    </dgm:pt>
    <dgm:pt modelId="{01A15B8A-4EF9-4080-AD97-51394D14C32F}" type="pres">
      <dgm:prSet presAssocID="{2D36E17C-DB5F-4AF9-810C-52286D69CED0}" presName="tx1" presStyleLbl="revTx" presStyleIdx="1" presStyleCnt="3"/>
      <dgm:spPr/>
    </dgm:pt>
    <dgm:pt modelId="{3CF4B6B2-8A99-4154-980F-D9F1D7E3EDF6}" type="pres">
      <dgm:prSet presAssocID="{2D36E17C-DB5F-4AF9-810C-52286D69CED0}" presName="vert1" presStyleCnt="0"/>
      <dgm:spPr/>
    </dgm:pt>
    <dgm:pt modelId="{15251D5B-A57B-43F0-B77A-FA6B5D16B554}" type="pres">
      <dgm:prSet presAssocID="{E1E9208A-9B46-4DCE-A463-E7B91764FC7F}" presName="thickLine" presStyleLbl="alignNode1" presStyleIdx="2" presStyleCnt="3"/>
      <dgm:spPr/>
    </dgm:pt>
    <dgm:pt modelId="{26C16FF3-615D-4A05-909F-0AE244033EE8}" type="pres">
      <dgm:prSet presAssocID="{E1E9208A-9B46-4DCE-A463-E7B91764FC7F}" presName="horz1" presStyleCnt="0"/>
      <dgm:spPr/>
    </dgm:pt>
    <dgm:pt modelId="{574235F3-5078-49FF-BE82-A67F6A0E598B}" type="pres">
      <dgm:prSet presAssocID="{E1E9208A-9B46-4DCE-A463-E7B91764FC7F}" presName="tx1" presStyleLbl="revTx" presStyleIdx="2" presStyleCnt="3"/>
      <dgm:spPr/>
    </dgm:pt>
    <dgm:pt modelId="{788BED62-CA2B-4358-A9B3-CBBB0A25DC9C}" type="pres">
      <dgm:prSet presAssocID="{E1E9208A-9B46-4DCE-A463-E7B91764FC7F}" presName="vert1" presStyleCnt="0"/>
      <dgm:spPr/>
    </dgm:pt>
  </dgm:ptLst>
  <dgm:cxnLst>
    <dgm:cxn modelId="{E343B828-77DB-4B96-9151-114F3964163F}" srcId="{AFA92E0E-5C65-41FD-91E7-59EE56367DF6}" destId="{33DE25A2-44B4-4A0D-9314-BB6FC958DE2C}" srcOrd="0" destOrd="0" parTransId="{3FFCF30E-AF0A-45B5-815F-2EC1E58C56A4}" sibTransId="{A5308F3F-C90F-4F05-884D-2ACBC08DEE8A}"/>
    <dgm:cxn modelId="{26E1DE76-4D2E-4D50-9BCB-A0E4DEC88BA5}" type="presOf" srcId="{AFA92E0E-5C65-41FD-91E7-59EE56367DF6}" destId="{240E3499-9766-4EFB-B19F-F5552A249CEF}" srcOrd="0" destOrd="0" presId="urn:microsoft.com/office/officeart/2008/layout/LinedList"/>
    <dgm:cxn modelId="{C4F04C87-D63E-4CE5-978D-CBE8DAD1BAF7}" type="presOf" srcId="{E1E9208A-9B46-4DCE-A463-E7B91764FC7F}" destId="{574235F3-5078-49FF-BE82-A67F6A0E598B}" srcOrd="0" destOrd="0" presId="urn:microsoft.com/office/officeart/2008/layout/LinedList"/>
    <dgm:cxn modelId="{D914DAA2-B2DB-459C-B67E-FC0308AA0D8C}" srcId="{AFA92E0E-5C65-41FD-91E7-59EE56367DF6}" destId="{E1E9208A-9B46-4DCE-A463-E7B91764FC7F}" srcOrd="2" destOrd="0" parTransId="{1A31AC8F-A92E-49E8-BDC2-1220CFDFDBD4}" sibTransId="{5CFFCC64-5FD8-40A5-924F-EBFCC0E61132}"/>
    <dgm:cxn modelId="{9894EDB3-A7F4-439B-AE0F-024287125D80}" srcId="{AFA92E0E-5C65-41FD-91E7-59EE56367DF6}" destId="{2D36E17C-DB5F-4AF9-810C-52286D69CED0}" srcOrd="1" destOrd="0" parTransId="{FDCF5F10-539B-49EB-9084-639A8F5EA172}" sibTransId="{B1E03F9B-26CB-4268-A28A-215E73F9DA13}"/>
    <dgm:cxn modelId="{CC1BAACE-57FD-4396-9685-9409523002FD}" type="presOf" srcId="{33DE25A2-44B4-4A0D-9314-BB6FC958DE2C}" destId="{510F8D70-637F-49D8-8146-D210069A4252}" srcOrd="0" destOrd="0" presId="urn:microsoft.com/office/officeart/2008/layout/LinedList"/>
    <dgm:cxn modelId="{0FCF10E4-17E1-4F0A-B049-6B9ACBB18135}" type="presOf" srcId="{2D36E17C-DB5F-4AF9-810C-52286D69CED0}" destId="{01A15B8A-4EF9-4080-AD97-51394D14C32F}" srcOrd="0" destOrd="0" presId="urn:microsoft.com/office/officeart/2008/layout/LinedList"/>
    <dgm:cxn modelId="{D2E7BE7B-D94B-4BB0-A4A6-DC335B88FF57}" type="presParOf" srcId="{240E3499-9766-4EFB-B19F-F5552A249CEF}" destId="{439465AA-1913-4782-8E26-0C08994D5E12}" srcOrd="0" destOrd="0" presId="urn:microsoft.com/office/officeart/2008/layout/LinedList"/>
    <dgm:cxn modelId="{F5A9DABD-4C4F-4A9F-B104-D845ACA21A18}" type="presParOf" srcId="{240E3499-9766-4EFB-B19F-F5552A249CEF}" destId="{AE6E749E-C431-45D1-BA5E-233820F330C2}" srcOrd="1" destOrd="0" presId="urn:microsoft.com/office/officeart/2008/layout/LinedList"/>
    <dgm:cxn modelId="{3CAFFA60-E020-47EB-AD40-CFF8D0A03BC5}" type="presParOf" srcId="{AE6E749E-C431-45D1-BA5E-233820F330C2}" destId="{510F8D70-637F-49D8-8146-D210069A4252}" srcOrd="0" destOrd="0" presId="urn:microsoft.com/office/officeart/2008/layout/LinedList"/>
    <dgm:cxn modelId="{FB34AFBB-F09E-46C3-B08E-41A8E3682A51}" type="presParOf" srcId="{AE6E749E-C431-45D1-BA5E-233820F330C2}" destId="{E6AC9183-F0B4-4C90-99F6-B880D4E43128}" srcOrd="1" destOrd="0" presId="urn:microsoft.com/office/officeart/2008/layout/LinedList"/>
    <dgm:cxn modelId="{7CCC6C2C-80D0-4CAD-9757-CA9AD29A3142}" type="presParOf" srcId="{240E3499-9766-4EFB-B19F-F5552A249CEF}" destId="{662DE0DD-40FE-4AA4-A881-8D112126A8EA}" srcOrd="2" destOrd="0" presId="urn:microsoft.com/office/officeart/2008/layout/LinedList"/>
    <dgm:cxn modelId="{9B87717B-17EF-4F8A-B91C-EEAA9AB44E7C}" type="presParOf" srcId="{240E3499-9766-4EFB-B19F-F5552A249CEF}" destId="{8D9C8FD5-8096-45E2-8799-B5BB9182B1D4}" srcOrd="3" destOrd="0" presId="urn:microsoft.com/office/officeart/2008/layout/LinedList"/>
    <dgm:cxn modelId="{1B48DAAE-7B14-44DA-80CE-6F5A0C5EE349}" type="presParOf" srcId="{8D9C8FD5-8096-45E2-8799-B5BB9182B1D4}" destId="{01A15B8A-4EF9-4080-AD97-51394D14C32F}" srcOrd="0" destOrd="0" presId="urn:microsoft.com/office/officeart/2008/layout/LinedList"/>
    <dgm:cxn modelId="{646CD408-D4B7-4068-86BF-1C2AB93414FE}" type="presParOf" srcId="{8D9C8FD5-8096-45E2-8799-B5BB9182B1D4}" destId="{3CF4B6B2-8A99-4154-980F-D9F1D7E3EDF6}" srcOrd="1" destOrd="0" presId="urn:microsoft.com/office/officeart/2008/layout/LinedList"/>
    <dgm:cxn modelId="{50298D8C-859C-46C3-A3CF-B67060501CFA}" type="presParOf" srcId="{240E3499-9766-4EFB-B19F-F5552A249CEF}" destId="{15251D5B-A57B-43F0-B77A-FA6B5D16B554}" srcOrd="4" destOrd="0" presId="urn:microsoft.com/office/officeart/2008/layout/LinedList"/>
    <dgm:cxn modelId="{69EBC352-5B4B-4155-83F5-CE938A18EDAF}" type="presParOf" srcId="{240E3499-9766-4EFB-B19F-F5552A249CEF}" destId="{26C16FF3-615D-4A05-909F-0AE244033EE8}" srcOrd="5" destOrd="0" presId="urn:microsoft.com/office/officeart/2008/layout/LinedList"/>
    <dgm:cxn modelId="{EA16F451-1EC5-4E93-8725-0B9927385A18}" type="presParOf" srcId="{26C16FF3-615D-4A05-909F-0AE244033EE8}" destId="{574235F3-5078-49FF-BE82-A67F6A0E598B}" srcOrd="0" destOrd="0" presId="urn:microsoft.com/office/officeart/2008/layout/LinedList"/>
    <dgm:cxn modelId="{DD520E49-16BC-4785-B546-88534D1AEA7A}" type="presParOf" srcId="{26C16FF3-615D-4A05-909F-0AE244033EE8}" destId="{788BED62-CA2B-4358-A9B3-CBBB0A25DC9C}"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5F10FA6-7C65-4D51-B899-5671AAC01F6F}" type="doc">
      <dgm:prSet loTypeId="urn:microsoft.com/office/officeart/2018/2/layout/IconVerticalSolidList" loCatId="icon" qsTypeId="urn:microsoft.com/office/officeart/2005/8/quickstyle/simple1" qsCatId="simple" csTypeId="urn:microsoft.com/office/officeart/2018/5/colors/Iconchunking_neutralbg_accent0_3" csCatId="mainScheme" phldr="1"/>
      <dgm:spPr/>
      <dgm:t>
        <a:bodyPr/>
        <a:lstStyle/>
        <a:p>
          <a:endParaRPr lang="en-US"/>
        </a:p>
      </dgm:t>
    </dgm:pt>
    <dgm:pt modelId="{E28DD677-F610-4886-8833-568056FBFA7C}">
      <dgm:prSet custT="1"/>
      <dgm:spPr/>
      <dgm:t>
        <a:bodyPr/>
        <a:lstStyle/>
        <a:p>
          <a:r>
            <a:rPr lang="en-US" sz="2000" dirty="0"/>
            <a:t>Project Goals</a:t>
          </a:r>
        </a:p>
      </dgm:t>
    </dgm:pt>
    <dgm:pt modelId="{F0C130E9-14BE-4327-A7BC-05AB9CBB1FFC}" type="parTrans" cxnId="{C289B9C6-913E-4AA6-A80B-9AF88BFBA846}">
      <dgm:prSet/>
      <dgm:spPr/>
      <dgm:t>
        <a:bodyPr/>
        <a:lstStyle/>
        <a:p>
          <a:endParaRPr lang="en-US"/>
        </a:p>
      </dgm:t>
    </dgm:pt>
    <dgm:pt modelId="{B93286A8-30FD-40F4-8B93-458B217374A7}" type="sibTrans" cxnId="{C289B9C6-913E-4AA6-A80B-9AF88BFBA846}">
      <dgm:prSet/>
      <dgm:spPr/>
      <dgm:t>
        <a:bodyPr/>
        <a:lstStyle/>
        <a:p>
          <a:endParaRPr lang="en-US"/>
        </a:p>
      </dgm:t>
    </dgm:pt>
    <dgm:pt modelId="{BD04A88A-F85C-49E0-AE78-D27CB3F33DEC}">
      <dgm:prSet custT="1"/>
      <dgm:spPr/>
      <dgm:t>
        <a:bodyPr/>
        <a:lstStyle/>
        <a:p>
          <a:r>
            <a:rPr lang="en-US" sz="2000" dirty="0"/>
            <a:t>Data Sets</a:t>
          </a:r>
        </a:p>
      </dgm:t>
    </dgm:pt>
    <dgm:pt modelId="{FEE3551E-AA76-46AC-8F1D-F7022B662CE0}" type="parTrans" cxnId="{4D9FD147-A304-4705-A5F5-0997243338DF}">
      <dgm:prSet/>
      <dgm:spPr/>
      <dgm:t>
        <a:bodyPr/>
        <a:lstStyle/>
        <a:p>
          <a:endParaRPr lang="en-US"/>
        </a:p>
      </dgm:t>
    </dgm:pt>
    <dgm:pt modelId="{82098ACE-991B-4371-A64B-07F7DFC41253}" type="sibTrans" cxnId="{4D9FD147-A304-4705-A5F5-0997243338DF}">
      <dgm:prSet/>
      <dgm:spPr/>
      <dgm:t>
        <a:bodyPr/>
        <a:lstStyle/>
        <a:p>
          <a:endParaRPr lang="en-US"/>
        </a:p>
      </dgm:t>
    </dgm:pt>
    <dgm:pt modelId="{7FCD87FC-DB57-41B7-8644-82D4556FCEC9}">
      <dgm:prSet custT="1"/>
      <dgm:spPr/>
      <dgm:t>
        <a:bodyPr/>
        <a:lstStyle/>
        <a:p>
          <a:r>
            <a:rPr lang="en-US" sz="2000" dirty="0"/>
            <a:t>Tools Used</a:t>
          </a:r>
        </a:p>
      </dgm:t>
    </dgm:pt>
    <dgm:pt modelId="{9CCAFD89-5293-429D-BE10-8CFB674A51B4}" type="parTrans" cxnId="{6AC19918-663C-4123-AEA1-CE3879308DB8}">
      <dgm:prSet/>
      <dgm:spPr/>
      <dgm:t>
        <a:bodyPr/>
        <a:lstStyle/>
        <a:p>
          <a:endParaRPr lang="en-US"/>
        </a:p>
      </dgm:t>
    </dgm:pt>
    <dgm:pt modelId="{010A0F20-25CC-489B-97C8-3563F8AD3150}" type="sibTrans" cxnId="{6AC19918-663C-4123-AEA1-CE3879308DB8}">
      <dgm:prSet/>
      <dgm:spPr/>
      <dgm:t>
        <a:bodyPr/>
        <a:lstStyle/>
        <a:p>
          <a:endParaRPr lang="en-US"/>
        </a:p>
      </dgm:t>
    </dgm:pt>
    <dgm:pt modelId="{9BDAC25E-20FE-4945-B504-DF2459A7833C}">
      <dgm:prSet custT="1"/>
      <dgm:spPr/>
      <dgm:t>
        <a:bodyPr/>
        <a:lstStyle/>
        <a:p>
          <a:r>
            <a:rPr lang="en-US" sz="2000" dirty="0"/>
            <a:t>Skills Used</a:t>
          </a:r>
        </a:p>
      </dgm:t>
    </dgm:pt>
    <dgm:pt modelId="{D8B52A10-49B5-41E1-A86D-25B6F596DC26}" type="parTrans" cxnId="{5951CE2C-3CB4-4E77-A794-3A8C392FB3FD}">
      <dgm:prSet/>
      <dgm:spPr/>
      <dgm:t>
        <a:bodyPr/>
        <a:lstStyle/>
        <a:p>
          <a:endParaRPr lang="en-US"/>
        </a:p>
      </dgm:t>
    </dgm:pt>
    <dgm:pt modelId="{0AB65EF1-23BB-4C89-9A71-AFF1EAE7B079}" type="sibTrans" cxnId="{5951CE2C-3CB4-4E77-A794-3A8C392FB3FD}">
      <dgm:prSet/>
      <dgm:spPr/>
      <dgm:t>
        <a:bodyPr/>
        <a:lstStyle/>
        <a:p>
          <a:endParaRPr lang="en-US"/>
        </a:p>
      </dgm:t>
    </dgm:pt>
    <dgm:pt modelId="{4003E13F-CE61-4853-90AC-7F5818B4FB20}" type="pres">
      <dgm:prSet presAssocID="{F5F10FA6-7C65-4D51-B899-5671AAC01F6F}" presName="root" presStyleCnt="0">
        <dgm:presLayoutVars>
          <dgm:dir/>
          <dgm:resizeHandles val="exact"/>
        </dgm:presLayoutVars>
      </dgm:prSet>
      <dgm:spPr/>
    </dgm:pt>
    <dgm:pt modelId="{FA082F50-3D47-4BF7-AEDE-D16CF2C31F80}" type="pres">
      <dgm:prSet presAssocID="{E28DD677-F610-4886-8833-568056FBFA7C}" presName="compNode" presStyleCnt="0"/>
      <dgm:spPr/>
    </dgm:pt>
    <dgm:pt modelId="{3A9C9447-0209-4E68-8FF4-5347EB48790F}" type="pres">
      <dgm:prSet presAssocID="{E28DD677-F610-4886-8833-568056FBFA7C}" presName="bgRect" presStyleLbl="bgShp" presStyleIdx="0" presStyleCnt="4" custScaleX="100000" custLinFactNeighborX="3808" custLinFactNeighborY="-2252"/>
      <dgm:spPr/>
    </dgm:pt>
    <dgm:pt modelId="{D257FEA8-058F-4AEA-9AB2-038C89CF7D5C}" type="pres">
      <dgm:prSet presAssocID="{E28DD677-F610-4886-8833-568056FBFA7C}" presName="iconRect" presStyleLbl="node1" presStyleIdx="0" presStyleCnt="4"/>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Eye dropper with solid fill"/>
        </a:ext>
      </dgm:extLst>
    </dgm:pt>
    <dgm:pt modelId="{DD54F3E4-74C1-4D6F-9217-F4F8E0F66F03}" type="pres">
      <dgm:prSet presAssocID="{E28DD677-F610-4886-8833-568056FBFA7C}" presName="spaceRect" presStyleCnt="0"/>
      <dgm:spPr/>
    </dgm:pt>
    <dgm:pt modelId="{7D1B72E1-30BC-4CD7-A0FB-A33CEB6E3964}" type="pres">
      <dgm:prSet presAssocID="{E28DD677-F610-4886-8833-568056FBFA7C}" presName="parTx" presStyleLbl="revTx" presStyleIdx="0" presStyleCnt="4" custScaleX="117504">
        <dgm:presLayoutVars>
          <dgm:chMax val="0"/>
          <dgm:chPref val="0"/>
        </dgm:presLayoutVars>
      </dgm:prSet>
      <dgm:spPr/>
    </dgm:pt>
    <dgm:pt modelId="{AAF131CB-6D4D-4A88-94F0-832F14DA3B90}" type="pres">
      <dgm:prSet presAssocID="{B93286A8-30FD-40F4-8B93-458B217374A7}" presName="sibTrans" presStyleCnt="0"/>
      <dgm:spPr/>
    </dgm:pt>
    <dgm:pt modelId="{2BC22516-A6D4-4511-9230-5E160509D1B8}" type="pres">
      <dgm:prSet presAssocID="{BD04A88A-F85C-49E0-AE78-D27CB3F33DEC}" presName="compNode" presStyleCnt="0"/>
      <dgm:spPr/>
    </dgm:pt>
    <dgm:pt modelId="{866CCFF1-F66F-4644-8029-794A7FAFA4C9}" type="pres">
      <dgm:prSet presAssocID="{BD04A88A-F85C-49E0-AE78-D27CB3F33DEC}" presName="bgRect" presStyleLbl="bgShp" presStyleIdx="1" presStyleCnt="4" custScaleY="99177" custLinFactNeighborX="4630" custLinFactNeighborY="-2713"/>
      <dgm:spPr/>
    </dgm:pt>
    <dgm:pt modelId="{1E3F1DE0-4CC9-4CDE-BB0C-CF171607D245}" type="pres">
      <dgm:prSet presAssocID="{BD04A88A-F85C-49E0-AE78-D27CB3F33DEC}"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atabase"/>
        </a:ext>
      </dgm:extLst>
    </dgm:pt>
    <dgm:pt modelId="{C65B38C3-36C1-4AD8-881C-57C4CBF2200F}" type="pres">
      <dgm:prSet presAssocID="{BD04A88A-F85C-49E0-AE78-D27CB3F33DEC}" presName="spaceRect" presStyleCnt="0"/>
      <dgm:spPr/>
    </dgm:pt>
    <dgm:pt modelId="{DFFCEDCF-0B40-4CD5-8243-1683CE79C9F0}" type="pres">
      <dgm:prSet presAssocID="{BD04A88A-F85C-49E0-AE78-D27CB3F33DEC}" presName="parTx" presStyleLbl="revTx" presStyleIdx="1" presStyleCnt="4" custScaleX="115946">
        <dgm:presLayoutVars>
          <dgm:chMax val="0"/>
          <dgm:chPref val="0"/>
        </dgm:presLayoutVars>
      </dgm:prSet>
      <dgm:spPr/>
    </dgm:pt>
    <dgm:pt modelId="{D962194D-C343-4800-A2D7-48558FD31943}" type="pres">
      <dgm:prSet presAssocID="{82098ACE-991B-4371-A64B-07F7DFC41253}" presName="sibTrans" presStyleCnt="0"/>
      <dgm:spPr/>
    </dgm:pt>
    <dgm:pt modelId="{2E78144B-8029-4EDF-A375-C96FCC6016C8}" type="pres">
      <dgm:prSet presAssocID="{7FCD87FC-DB57-41B7-8644-82D4556FCEC9}" presName="compNode" presStyleCnt="0"/>
      <dgm:spPr/>
    </dgm:pt>
    <dgm:pt modelId="{1262868F-FCDC-429F-897D-30B592F83B90}" type="pres">
      <dgm:prSet presAssocID="{7FCD87FC-DB57-41B7-8644-82D4556FCEC9}" presName="bgRect" presStyleLbl="bgShp" presStyleIdx="2" presStyleCnt="4" custLinFactNeighborX="4027" custLinFactNeighborY="-159"/>
      <dgm:spPr/>
    </dgm:pt>
    <dgm:pt modelId="{67A956B7-BAB0-42BB-ABC6-AC803B2D700D}" type="pres">
      <dgm:prSet presAssocID="{7FCD87FC-DB57-41B7-8644-82D4556FCEC9}"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ools"/>
        </a:ext>
      </dgm:extLst>
    </dgm:pt>
    <dgm:pt modelId="{84B4396B-2C44-49E5-AAA5-8B2DE5CB7A8F}" type="pres">
      <dgm:prSet presAssocID="{7FCD87FC-DB57-41B7-8644-82D4556FCEC9}" presName="spaceRect" presStyleCnt="0"/>
      <dgm:spPr/>
    </dgm:pt>
    <dgm:pt modelId="{1752B841-33B5-48E8-8BBA-ED5EA8A3EF39}" type="pres">
      <dgm:prSet presAssocID="{7FCD87FC-DB57-41B7-8644-82D4556FCEC9}" presName="parTx" presStyleLbl="revTx" presStyleIdx="2" presStyleCnt="4" custScaleX="112085">
        <dgm:presLayoutVars>
          <dgm:chMax val="0"/>
          <dgm:chPref val="0"/>
        </dgm:presLayoutVars>
      </dgm:prSet>
      <dgm:spPr/>
    </dgm:pt>
    <dgm:pt modelId="{1107F46F-ADB7-475D-A9F7-DD9442C2318C}" type="pres">
      <dgm:prSet presAssocID="{010A0F20-25CC-489B-97C8-3563F8AD3150}" presName="sibTrans" presStyleCnt="0"/>
      <dgm:spPr/>
    </dgm:pt>
    <dgm:pt modelId="{0FD637E4-603A-4D04-AC97-342249ABD5D9}" type="pres">
      <dgm:prSet presAssocID="{9BDAC25E-20FE-4945-B504-DF2459A7833C}" presName="compNode" presStyleCnt="0"/>
      <dgm:spPr/>
    </dgm:pt>
    <dgm:pt modelId="{EC321CDA-3993-4525-A0B3-1FD76920BCC8}" type="pres">
      <dgm:prSet presAssocID="{9BDAC25E-20FE-4945-B504-DF2459A7833C}" presName="bgRect" presStyleLbl="bgShp" presStyleIdx="3" presStyleCnt="4" custLinFactNeighborX="3662" custLinFactNeighborY="203"/>
      <dgm:spPr/>
    </dgm:pt>
    <dgm:pt modelId="{0EFABE93-3ED8-4600-A977-86E0D381BF89}" type="pres">
      <dgm:prSet presAssocID="{9BDAC25E-20FE-4945-B504-DF2459A7833C}" presName="iconRect" presStyleLbl="node1" presStyleIdx="3" presStyleCnt="4"/>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Statistics with solid fill"/>
        </a:ext>
      </dgm:extLst>
    </dgm:pt>
    <dgm:pt modelId="{1383F9BC-ED55-4869-9174-C3D1770945CB}" type="pres">
      <dgm:prSet presAssocID="{9BDAC25E-20FE-4945-B504-DF2459A7833C}" presName="spaceRect" presStyleCnt="0"/>
      <dgm:spPr/>
    </dgm:pt>
    <dgm:pt modelId="{AE9735E2-7B99-4B00-9067-957414D720D7}" type="pres">
      <dgm:prSet presAssocID="{9BDAC25E-20FE-4945-B504-DF2459A7833C}" presName="parTx" presStyleLbl="revTx" presStyleIdx="3" presStyleCnt="4" custScaleX="113657">
        <dgm:presLayoutVars>
          <dgm:chMax val="0"/>
          <dgm:chPref val="0"/>
        </dgm:presLayoutVars>
      </dgm:prSet>
      <dgm:spPr/>
    </dgm:pt>
  </dgm:ptLst>
  <dgm:cxnLst>
    <dgm:cxn modelId="{921BAA09-D8C1-4638-A273-D6266AAD8453}" type="presOf" srcId="{E28DD677-F610-4886-8833-568056FBFA7C}" destId="{7D1B72E1-30BC-4CD7-A0FB-A33CEB6E3964}" srcOrd="0" destOrd="0" presId="urn:microsoft.com/office/officeart/2018/2/layout/IconVerticalSolidList"/>
    <dgm:cxn modelId="{6AC19918-663C-4123-AEA1-CE3879308DB8}" srcId="{F5F10FA6-7C65-4D51-B899-5671AAC01F6F}" destId="{7FCD87FC-DB57-41B7-8644-82D4556FCEC9}" srcOrd="2" destOrd="0" parTransId="{9CCAFD89-5293-429D-BE10-8CFB674A51B4}" sibTransId="{010A0F20-25CC-489B-97C8-3563F8AD3150}"/>
    <dgm:cxn modelId="{5951CE2C-3CB4-4E77-A794-3A8C392FB3FD}" srcId="{F5F10FA6-7C65-4D51-B899-5671AAC01F6F}" destId="{9BDAC25E-20FE-4945-B504-DF2459A7833C}" srcOrd="3" destOrd="0" parTransId="{D8B52A10-49B5-41E1-A86D-25B6F596DC26}" sibTransId="{0AB65EF1-23BB-4C89-9A71-AFF1EAE7B079}"/>
    <dgm:cxn modelId="{4D9FD147-A304-4705-A5F5-0997243338DF}" srcId="{F5F10FA6-7C65-4D51-B899-5671AAC01F6F}" destId="{BD04A88A-F85C-49E0-AE78-D27CB3F33DEC}" srcOrd="1" destOrd="0" parTransId="{FEE3551E-AA76-46AC-8F1D-F7022B662CE0}" sibTransId="{82098ACE-991B-4371-A64B-07F7DFC41253}"/>
    <dgm:cxn modelId="{6B85A285-8B61-4E60-80D2-2C8E54BC2578}" type="presOf" srcId="{9BDAC25E-20FE-4945-B504-DF2459A7833C}" destId="{AE9735E2-7B99-4B00-9067-957414D720D7}" srcOrd="0" destOrd="0" presId="urn:microsoft.com/office/officeart/2018/2/layout/IconVerticalSolidList"/>
    <dgm:cxn modelId="{A4B1CB91-51E5-46EF-A2B4-B619F6BBA8AD}" type="presOf" srcId="{BD04A88A-F85C-49E0-AE78-D27CB3F33DEC}" destId="{DFFCEDCF-0B40-4CD5-8243-1683CE79C9F0}" srcOrd="0" destOrd="0" presId="urn:microsoft.com/office/officeart/2018/2/layout/IconVerticalSolidList"/>
    <dgm:cxn modelId="{C289B9C6-913E-4AA6-A80B-9AF88BFBA846}" srcId="{F5F10FA6-7C65-4D51-B899-5671AAC01F6F}" destId="{E28DD677-F610-4886-8833-568056FBFA7C}" srcOrd="0" destOrd="0" parTransId="{F0C130E9-14BE-4327-A7BC-05AB9CBB1FFC}" sibTransId="{B93286A8-30FD-40F4-8B93-458B217374A7}"/>
    <dgm:cxn modelId="{ED058ED5-2167-45A0-B3AC-F8B48D5EE59B}" type="presOf" srcId="{7FCD87FC-DB57-41B7-8644-82D4556FCEC9}" destId="{1752B841-33B5-48E8-8BBA-ED5EA8A3EF39}" srcOrd="0" destOrd="0" presId="urn:microsoft.com/office/officeart/2018/2/layout/IconVerticalSolidList"/>
    <dgm:cxn modelId="{B9F695D5-D196-4D0D-AF80-69313E007E23}" type="presOf" srcId="{F5F10FA6-7C65-4D51-B899-5671AAC01F6F}" destId="{4003E13F-CE61-4853-90AC-7F5818B4FB20}" srcOrd="0" destOrd="0" presId="urn:microsoft.com/office/officeart/2018/2/layout/IconVerticalSolidList"/>
    <dgm:cxn modelId="{ED7A959C-2A66-4D3C-8251-05604D419C83}" type="presParOf" srcId="{4003E13F-CE61-4853-90AC-7F5818B4FB20}" destId="{FA082F50-3D47-4BF7-AEDE-D16CF2C31F80}" srcOrd="0" destOrd="0" presId="urn:microsoft.com/office/officeart/2018/2/layout/IconVerticalSolidList"/>
    <dgm:cxn modelId="{028D3CE8-8E06-4795-A6DE-4C6FFBA3DE98}" type="presParOf" srcId="{FA082F50-3D47-4BF7-AEDE-D16CF2C31F80}" destId="{3A9C9447-0209-4E68-8FF4-5347EB48790F}" srcOrd="0" destOrd="0" presId="urn:microsoft.com/office/officeart/2018/2/layout/IconVerticalSolidList"/>
    <dgm:cxn modelId="{8AC21324-89AA-4D4B-AE51-EE758E8AB26C}" type="presParOf" srcId="{FA082F50-3D47-4BF7-AEDE-D16CF2C31F80}" destId="{D257FEA8-058F-4AEA-9AB2-038C89CF7D5C}" srcOrd="1" destOrd="0" presId="urn:microsoft.com/office/officeart/2018/2/layout/IconVerticalSolidList"/>
    <dgm:cxn modelId="{3A79DED4-9DBD-4275-81B0-BF2F3FA81A4A}" type="presParOf" srcId="{FA082F50-3D47-4BF7-AEDE-D16CF2C31F80}" destId="{DD54F3E4-74C1-4D6F-9217-F4F8E0F66F03}" srcOrd="2" destOrd="0" presId="urn:microsoft.com/office/officeart/2018/2/layout/IconVerticalSolidList"/>
    <dgm:cxn modelId="{AEB1A231-340B-454C-9C99-3DEDF3F3301B}" type="presParOf" srcId="{FA082F50-3D47-4BF7-AEDE-D16CF2C31F80}" destId="{7D1B72E1-30BC-4CD7-A0FB-A33CEB6E3964}" srcOrd="3" destOrd="0" presId="urn:microsoft.com/office/officeart/2018/2/layout/IconVerticalSolidList"/>
    <dgm:cxn modelId="{78F1F318-EA37-498A-A877-FFC313B1DE56}" type="presParOf" srcId="{4003E13F-CE61-4853-90AC-7F5818B4FB20}" destId="{AAF131CB-6D4D-4A88-94F0-832F14DA3B90}" srcOrd="1" destOrd="0" presId="urn:microsoft.com/office/officeart/2018/2/layout/IconVerticalSolidList"/>
    <dgm:cxn modelId="{17914F31-6EA8-4A2B-AF50-540090B50E5D}" type="presParOf" srcId="{4003E13F-CE61-4853-90AC-7F5818B4FB20}" destId="{2BC22516-A6D4-4511-9230-5E160509D1B8}" srcOrd="2" destOrd="0" presId="urn:microsoft.com/office/officeart/2018/2/layout/IconVerticalSolidList"/>
    <dgm:cxn modelId="{AAB9F650-F0AB-46B4-AB3C-10557EBB84CC}" type="presParOf" srcId="{2BC22516-A6D4-4511-9230-5E160509D1B8}" destId="{866CCFF1-F66F-4644-8029-794A7FAFA4C9}" srcOrd="0" destOrd="0" presId="urn:microsoft.com/office/officeart/2018/2/layout/IconVerticalSolidList"/>
    <dgm:cxn modelId="{6329EB7B-7815-49D1-99DC-4F2BA1C357A4}" type="presParOf" srcId="{2BC22516-A6D4-4511-9230-5E160509D1B8}" destId="{1E3F1DE0-4CC9-4CDE-BB0C-CF171607D245}" srcOrd="1" destOrd="0" presId="urn:microsoft.com/office/officeart/2018/2/layout/IconVerticalSolidList"/>
    <dgm:cxn modelId="{A4938B8D-A3C9-4379-935A-E985A0DC92BD}" type="presParOf" srcId="{2BC22516-A6D4-4511-9230-5E160509D1B8}" destId="{C65B38C3-36C1-4AD8-881C-57C4CBF2200F}" srcOrd="2" destOrd="0" presId="urn:microsoft.com/office/officeart/2018/2/layout/IconVerticalSolidList"/>
    <dgm:cxn modelId="{D44BC7CD-B775-4B17-ADCC-BC6FAE91DE39}" type="presParOf" srcId="{2BC22516-A6D4-4511-9230-5E160509D1B8}" destId="{DFFCEDCF-0B40-4CD5-8243-1683CE79C9F0}" srcOrd="3" destOrd="0" presId="urn:microsoft.com/office/officeart/2018/2/layout/IconVerticalSolidList"/>
    <dgm:cxn modelId="{5D04C05C-13F9-4319-8BC4-28467F6C1182}" type="presParOf" srcId="{4003E13F-CE61-4853-90AC-7F5818B4FB20}" destId="{D962194D-C343-4800-A2D7-48558FD31943}" srcOrd="3" destOrd="0" presId="urn:microsoft.com/office/officeart/2018/2/layout/IconVerticalSolidList"/>
    <dgm:cxn modelId="{377C40AB-55CF-4949-A24B-07D86944841E}" type="presParOf" srcId="{4003E13F-CE61-4853-90AC-7F5818B4FB20}" destId="{2E78144B-8029-4EDF-A375-C96FCC6016C8}" srcOrd="4" destOrd="0" presId="urn:microsoft.com/office/officeart/2018/2/layout/IconVerticalSolidList"/>
    <dgm:cxn modelId="{D76A025D-26CC-4F22-836B-A0817A4D249E}" type="presParOf" srcId="{2E78144B-8029-4EDF-A375-C96FCC6016C8}" destId="{1262868F-FCDC-429F-897D-30B592F83B90}" srcOrd="0" destOrd="0" presId="urn:microsoft.com/office/officeart/2018/2/layout/IconVerticalSolidList"/>
    <dgm:cxn modelId="{DAEFDEFE-0C2B-447C-AEF3-83CC8F384218}" type="presParOf" srcId="{2E78144B-8029-4EDF-A375-C96FCC6016C8}" destId="{67A956B7-BAB0-42BB-ABC6-AC803B2D700D}" srcOrd="1" destOrd="0" presId="urn:microsoft.com/office/officeart/2018/2/layout/IconVerticalSolidList"/>
    <dgm:cxn modelId="{4BA2AA41-1EA4-457F-B10A-17A1F57609DF}" type="presParOf" srcId="{2E78144B-8029-4EDF-A375-C96FCC6016C8}" destId="{84B4396B-2C44-49E5-AAA5-8B2DE5CB7A8F}" srcOrd="2" destOrd="0" presId="urn:microsoft.com/office/officeart/2018/2/layout/IconVerticalSolidList"/>
    <dgm:cxn modelId="{FC7A8B2F-2E17-4720-891B-84D2C96BAF3B}" type="presParOf" srcId="{2E78144B-8029-4EDF-A375-C96FCC6016C8}" destId="{1752B841-33B5-48E8-8BBA-ED5EA8A3EF39}" srcOrd="3" destOrd="0" presId="urn:microsoft.com/office/officeart/2018/2/layout/IconVerticalSolidList"/>
    <dgm:cxn modelId="{7253065E-C4B6-4BBC-A92B-C9AA371BE751}" type="presParOf" srcId="{4003E13F-CE61-4853-90AC-7F5818B4FB20}" destId="{1107F46F-ADB7-475D-A9F7-DD9442C2318C}" srcOrd="5" destOrd="0" presId="urn:microsoft.com/office/officeart/2018/2/layout/IconVerticalSolidList"/>
    <dgm:cxn modelId="{7B1EC6AD-0774-4B7E-B4A8-81E15B8BD71D}" type="presParOf" srcId="{4003E13F-CE61-4853-90AC-7F5818B4FB20}" destId="{0FD637E4-603A-4D04-AC97-342249ABD5D9}" srcOrd="6" destOrd="0" presId="urn:microsoft.com/office/officeart/2018/2/layout/IconVerticalSolidList"/>
    <dgm:cxn modelId="{BA80E668-2ACF-492C-AFE0-37AB2CFCFB73}" type="presParOf" srcId="{0FD637E4-603A-4D04-AC97-342249ABD5D9}" destId="{EC321CDA-3993-4525-A0B3-1FD76920BCC8}" srcOrd="0" destOrd="0" presId="urn:microsoft.com/office/officeart/2018/2/layout/IconVerticalSolidList"/>
    <dgm:cxn modelId="{944A52B4-6CCB-4120-B0FC-3BC7F4D336FF}" type="presParOf" srcId="{0FD637E4-603A-4D04-AC97-342249ABD5D9}" destId="{0EFABE93-3ED8-4600-A977-86E0D381BF89}" srcOrd="1" destOrd="0" presId="urn:microsoft.com/office/officeart/2018/2/layout/IconVerticalSolidList"/>
    <dgm:cxn modelId="{52537E9D-126C-46FF-A6FC-B80D27A8D58A}" type="presParOf" srcId="{0FD637E4-603A-4D04-AC97-342249ABD5D9}" destId="{1383F9BC-ED55-4869-9174-C3D1770945CB}" srcOrd="2" destOrd="0" presId="urn:microsoft.com/office/officeart/2018/2/layout/IconVerticalSolidList"/>
    <dgm:cxn modelId="{3BB3B25C-4E64-4EB0-825D-2CC3527BD46C}" type="presParOf" srcId="{0FD637E4-603A-4D04-AC97-342249ABD5D9}" destId="{AE9735E2-7B99-4B00-9067-957414D720D7}"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7F0039C-6152-48F3-9975-08BD3D0A7C92}"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DDEE3E46-6C96-4204-BDAB-E3969B83908D}">
      <dgm:prSet/>
      <dgm:spPr/>
      <dgm:t>
        <a:bodyPr/>
        <a:lstStyle/>
        <a:p>
          <a:r>
            <a:rPr lang="en-US"/>
            <a:t>Goal: Properly allocate staff and resources to different regions of the U.S. during influenza season.</a:t>
          </a:r>
        </a:p>
      </dgm:t>
    </dgm:pt>
    <dgm:pt modelId="{23978E24-B497-41B0-BB16-A250F6D3E758}" type="parTrans" cxnId="{D031EB49-6A1D-44F4-9662-3968C1FFD74B}">
      <dgm:prSet/>
      <dgm:spPr/>
      <dgm:t>
        <a:bodyPr/>
        <a:lstStyle/>
        <a:p>
          <a:endParaRPr lang="en-US"/>
        </a:p>
      </dgm:t>
    </dgm:pt>
    <dgm:pt modelId="{C11C0AE2-32F5-4810-8970-2B95089D2BBB}" type="sibTrans" cxnId="{D031EB49-6A1D-44F4-9662-3968C1FFD74B}">
      <dgm:prSet/>
      <dgm:spPr/>
      <dgm:t>
        <a:bodyPr/>
        <a:lstStyle/>
        <a:p>
          <a:endParaRPr lang="en-US"/>
        </a:p>
      </dgm:t>
    </dgm:pt>
    <dgm:pt modelId="{1D9EB528-E75F-4623-BC74-B99EB242DDA6}">
      <dgm:prSet/>
      <dgm:spPr/>
      <dgm:t>
        <a:bodyPr/>
        <a:lstStyle/>
        <a:p>
          <a:r>
            <a:rPr lang="en-US"/>
            <a:t>Motivation: U.S. has an influenza season where more people than usual suffer from the flu. Some people, particularly members of the vulnerable population, develop complications and end up in the hospital. It is because of this that hospitals and clinics need additional staffing support to help treat these extra patients. The medical staffing agency is what provides this temporary staff.</a:t>
          </a:r>
        </a:p>
      </dgm:t>
    </dgm:pt>
    <dgm:pt modelId="{E6F96630-1E30-4230-B072-21515E8A93EF}" type="parTrans" cxnId="{6393C835-F6DC-4AAA-9692-BDE519C7551C}">
      <dgm:prSet/>
      <dgm:spPr/>
      <dgm:t>
        <a:bodyPr/>
        <a:lstStyle/>
        <a:p>
          <a:endParaRPr lang="en-US"/>
        </a:p>
      </dgm:t>
    </dgm:pt>
    <dgm:pt modelId="{6721F877-51A0-450D-87FC-13ECE8741246}" type="sibTrans" cxnId="{6393C835-F6DC-4AAA-9692-BDE519C7551C}">
      <dgm:prSet/>
      <dgm:spPr/>
      <dgm:t>
        <a:bodyPr/>
        <a:lstStyle/>
        <a:p>
          <a:endParaRPr lang="en-US"/>
        </a:p>
      </dgm:t>
    </dgm:pt>
    <dgm:pt modelId="{DCDDECD0-11A8-40A4-BF05-56F315115C69}">
      <dgm:prSet/>
      <dgm:spPr/>
      <dgm:t>
        <a:bodyPr/>
        <a:lstStyle/>
        <a:p>
          <a:r>
            <a:rPr lang="en-US"/>
            <a:t>Objective: Determine when, where, and how many staff to send to each state.</a:t>
          </a:r>
        </a:p>
      </dgm:t>
    </dgm:pt>
    <dgm:pt modelId="{CE5A2C8D-F834-48C0-B9EF-3EEF7E46F3B3}" type="parTrans" cxnId="{0143FCD5-EBD6-49E0-B2A9-A25AA363EAAA}">
      <dgm:prSet/>
      <dgm:spPr/>
      <dgm:t>
        <a:bodyPr/>
        <a:lstStyle/>
        <a:p>
          <a:endParaRPr lang="en-US"/>
        </a:p>
      </dgm:t>
    </dgm:pt>
    <dgm:pt modelId="{83FA26EF-9846-409E-9B57-B800DAF5DCF9}" type="sibTrans" cxnId="{0143FCD5-EBD6-49E0-B2A9-A25AA363EAAA}">
      <dgm:prSet/>
      <dgm:spPr/>
      <dgm:t>
        <a:bodyPr/>
        <a:lstStyle/>
        <a:p>
          <a:endParaRPr lang="en-US"/>
        </a:p>
      </dgm:t>
    </dgm:pt>
    <dgm:pt modelId="{22F1ACDA-9A1C-44E6-9B55-5F121B59A088}">
      <dgm:prSet/>
      <dgm:spPr/>
      <dgm:t>
        <a:bodyPr/>
        <a:lstStyle/>
        <a:p>
          <a:r>
            <a:rPr lang="en-US"/>
            <a:t>Scope: The agency covers all hospitals in each of the 50 states in the U.S. and the project is planning for the upcoming flu season.</a:t>
          </a:r>
        </a:p>
      </dgm:t>
    </dgm:pt>
    <dgm:pt modelId="{C970EFA1-EFF5-4BCC-B3FE-BC05B282F80F}" type="parTrans" cxnId="{56D2E26B-9BCE-4E88-8683-6460E7B623FD}">
      <dgm:prSet/>
      <dgm:spPr/>
      <dgm:t>
        <a:bodyPr/>
        <a:lstStyle/>
        <a:p>
          <a:endParaRPr lang="en-US"/>
        </a:p>
      </dgm:t>
    </dgm:pt>
    <dgm:pt modelId="{23C35D8E-C464-4EF6-B9E7-77361CEF6773}" type="sibTrans" cxnId="{56D2E26B-9BCE-4E88-8683-6460E7B623FD}">
      <dgm:prSet/>
      <dgm:spPr/>
      <dgm:t>
        <a:bodyPr/>
        <a:lstStyle/>
        <a:p>
          <a:endParaRPr lang="en-US"/>
        </a:p>
      </dgm:t>
    </dgm:pt>
    <dgm:pt modelId="{4A5767B5-BD9C-43A1-A3AC-2E4199AFAFAA}" type="pres">
      <dgm:prSet presAssocID="{27F0039C-6152-48F3-9975-08BD3D0A7C92}" presName="root" presStyleCnt="0">
        <dgm:presLayoutVars>
          <dgm:dir/>
          <dgm:resizeHandles val="exact"/>
        </dgm:presLayoutVars>
      </dgm:prSet>
      <dgm:spPr/>
    </dgm:pt>
    <dgm:pt modelId="{45596BD1-EBE4-4987-BF2D-728569171AEF}" type="pres">
      <dgm:prSet presAssocID="{27F0039C-6152-48F3-9975-08BD3D0A7C92}" presName="container" presStyleCnt="0">
        <dgm:presLayoutVars>
          <dgm:dir/>
          <dgm:resizeHandles val="exact"/>
        </dgm:presLayoutVars>
      </dgm:prSet>
      <dgm:spPr/>
    </dgm:pt>
    <dgm:pt modelId="{11AFA45C-D82C-48BD-ABD7-A7E06382B817}" type="pres">
      <dgm:prSet presAssocID="{DDEE3E46-6C96-4204-BDAB-E3969B83908D}" presName="compNode" presStyleCnt="0"/>
      <dgm:spPr/>
    </dgm:pt>
    <dgm:pt modelId="{0DFD9B8C-0CFE-4704-80FC-37C237085BB0}" type="pres">
      <dgm:prSet presAssocID="{DDEE3E46-6C96-4204-BDAB-E3969B83908D}" presName="iconBgRect" presStyleLbl="bgShp" presStyleIdx="0" presStyleCnt="4"/>
      <dgm:spPr/>
    </dgm:pt>
    <dgm:pt modelId="{A2CB8833-C797-442C-A41E-6C7ECBCFC166}" type="pres">
      <dgm:prSet presAssocID="{DDEE3E46-6C96-4204-BDAB-E3969B83908D}" presName="iconRect" presStyleLbl="node1" presStyleIdx="0" presStyleCnt="4"/>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Bullseye with solid fill"/>
        </a:ext>
      </dgm:extLst>
    </dgm:pt>
    <dgm:pt modelId="{57545875-82DD-46B2-A8F6-73A754692976}" type="pres">
      <dgm:prSet presAssocID="{DDEE3E46-6C96-4204-BDAB-E3969B83908D}" presName="spaceRect" presStyleCnt="0"/>
      <dgm:spPr/>
    </dgm:pt>
    <dgm:pt modelId="{1C0051F5-E8D9-47D0-B72C-5FDE9A292885}" type="pres">
      <dgm:prSet presAssocID="{DDEE3E46-6C96-4204-BDAB-E3969B83908D}" presName="textRect" presStyleLbl="revTx" presStyleIdx="0" presStyleCnt="4">
        <dgm:presLayoutVars>
          <dgm:chMax val="1"/>
          <dgm:chPref val="1"/>
        </dgm:presLayoutVars>
      </dgm:prSet>
      <dgm:spPr/>
    </dgm:pt>
    <dgm:pt modelId="{3198329F-82B9-4DD9-8234-7FA87BDEBF1C}" type="pres">
      <dgm:prSet presAssocID="{C11C0AE2-32F5-4810-8970-2B95089D2BBB}" presName="sibTrans" presStyleLbl="sibTrans2D1" presStyleIdx="0" presStyleCnt="0"/>
      <dgm:spPr/>
    </dgm:pt>
    <dgm:pt modelId="{6C77571A-BEC1-41CE-A64A-D3E456F0698F}" type="pres">
      <dgm:prSet presAssocID="{1D9EB528-E75F-4623-BC74-B99EB242DDA6}" presName="compNode" presStyleCnt="0"/>
      <dgm:spPr/>
    </dgm:pt>
    <dgm:pt modelId="{52D410B1-50BC-44F0-91FF-4F45CD01D6E6}" type="pres">
      <dgm:prSet presAssocID="{1D9EB528-E75F-4623-BC74-B99EB242DDA6}" presName="iconBgRect" presStyleLbl="bgShp" presStyleIdx="1" presStyleCnt="4"/>
      <dgm:spPr/>
    </dgm:pt>
    <dgm:pt modelId="{4187F294-C091-4E1A-9742-F517422F7093}" type="pres">
      <dgm:prSet presAssocID="{1D9EB528-E75F-4623-BC74-B99EB242DDA6}" presName="iconRect" presStyleLbl="node1" presStyleIdx="1" presStyleCnt="4"/>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Needle with solid fill"/>
        </a:ext>
      </dgm:extLst>
    </dgm:pt>
    <dgm:pt modelId="{E7A311E4-F56D-44B1-BEB3-066A6815B449}" type="pres">
      <dgm:prSet presAssocID="{1D9EB528-E75F-4623-BC74-B99EB242DDA6}" presName="spaceRect" presStyleCnt="0"/>
      <dgm:spPr/>
    </dgm:pt>
    <dgm:pt modelId="{DBD1343D-5C14-4063-A4BC-D598936F8A36}" type="pres">
      <dgm:prSet presAssocID="{1D9EB528-E75F-4623-BC74-B99EB242DDA6}" presName="textRect" presStyleLbl="revTx" presStyleIdx="1" presStyleCnt="4">
        <dgm:presLayoutVars>
          <dgm:chMax val="1"/>
          <dgm:chPref val="1"/>
        </dgm:presLayoutVars>
      </dgm:prSet>
      <dgm:spPr/>
    </dgm:pt>
    <dgm:pt modelId="{8DABB7E5-D494-43D8-9ED9-4E077D5564B7}" type="pres">
      <dgm:prSet presAssocID="{6721F877-51A0-450D-87FC-13ECE8741246}" presName="sibTrans" presStyleLbl="sibTrans2D1" presStyleIdx="0" presStyleCnt="0"/>
      <dgm:spPr/>
    </dgm:pt>
    <dgm:pt modelId="{9B89CB84-A4BC-4CC8-ABF1-BFB232C227A7}" type="pres">
      <dgm:prSet presAssocID="{DCDDECD0-11A8-40A4-BF05-56F315115C69}" presName="compNode" presStyleCnt="0"/>
      <dgm:spPr/>
    </dgm:pt>
    <dgm:pt modelId="{4CF690BF-2A8C-4D52-8782-24A0E3D06D1C}" type="pres">
      <dgm:prSet presAssocID="{DCDDECD0-11A8-40A4-BF05-56F315115C69}" presName="iconBgRect" presStyleLbl="bgShp" presStyleIdx="2" presStyleCnt="4"/>
      <dgm:spPr/>
    </dgm:pt>
    <dgm:pt modelId="{E6A06685-061B-462B-9463-28A9F7E0FBEA}" type="pres">
      <dgm:prSet presAssocID="{DCDDECD0-11A8-40A4-BF05-56F315115C69}" presName="iconRect" presStyleLbl="node1" presStyleIdx="2" presStyleCnt="4"/>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Doctor female with solid fill"/>
        </a:ext>
      </dgm:extLst>
    </dgm:pt>
    <dgm:pt modelId="{EEB11E54-B253-402F-8379-9342DB86685B}" type="pres">
      <dgm:prSet presAssocID="{DCDDECD0-11A8-40A4-BF05-56F315115C69}" presName="spaceRect" presStyleCnt="0"/>
      <dgm:spPr/>
    </dgm:pt>
    <dgm:pt modelId="{8BA83BE8-94D7-4631-B847-59D71F018105}" type="pres">
      <dgm:prSet presAssocID="{DCDDECD0-11A8-40A4-BF05-56F315115C69}" presName="textRect" presStyleLbl="revTx" presStyleIdx="2" presStyleCnt="4">
        <dgm:presLayoutVars>
          <dgm:chMax val="1"/>
          <dgm:chPref val="1"/>
        </dgm:presLayoutVars>
      </dgm:prSet>
      <dgm:spPr/>
    </dgm:pt>
    <dgm:pt modelId="{A28C4B6A-AAF8-472D-B4DE-ACB94AFBE34B}" type="pres">
      <dgm:prSet presAssocID="{83FA26EF-9846-409E-9B57-B800DAF5DCF9}" presName="sibTrans" presStyleLbl="sibTrans2D1" presStyleIdx="0" presStyleCnt="0"/>
      <dgm:spPr/>
    </dgm:pt>
    <dgm:pt modelId="{77ABD491-9369-434E-A154-5C71259A34EB}" type="pres">
      <dgm:prSet presAssocID="{22F1ACDA-9A1C-44E6-9B55-5F121B59A088}" presName="compNode" presStyleCnt="0"/>
      <dgm:spPr/>
    </dgm:pt>
    <dgm:pt modelId="{9D90B0BA-ACCD-4483-8C68-1C415BCC493A}" type="pres">
      <dgm:prSet presAssocID="{22F1ACDA-9A1C-44E6-9B55-5F121B59A088}" presName="iconBgRect" presStyleLbl="bgShp" presStyleIdx="3" presStyleCnt="4"/>
      <dgm:spPr/>
    </dgm:pt>
    <dgm:pt modelId="{A86B602F-6CE6-410C-B27A-F95072286456}" type="pres">
      <dgm:prSet presAssocID="{22F1ACDA-9A1C-44E6-9B55-5F121B59A088}" presName="iconRect" presStyleLbl="node1" presStyleIdx="3" presStyleCnt="4"/>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Hospital with solid fill"/>
        </a:ext>
      </dgm:extLst>
    </dgm:pt>
    <dgm:pt modelId="{C5836F19-EE10-4FCD-8BD7-DADF1CDF5D85}" type="pres">
      <dgm:prSet presAssocID="{22F1ACDA-9A1C-44E6-9B55-5F121B59A088}" presName="spaceRect" presStyleCnt="0"/>
      <dgm:spPr/>
    </dgm:pt>
    <dgm:pt modelId="{C5953FCE-BF36-42F5-BA00-80F84158321D}" type="pres">
      <dgm:prSet presAssocID="{22F1ACDA-9A1C-44E6-9B55-5F121B59A088}" presName="textRect" presStyleLbl="revTx" presStyleIdx="3" presStyleCnt="4">
        <dgm:presLayoutVars>
          <dgm:chMax val="1"/>
          <dgm:chPref val="1"/>
        </dgm:presLayoutVars>
      </dgm:prSet>
      <dgm:spPr/>
    </dgm:pt>
  </dgm:ptLst>
  <dgm:cxnLst>
    <dgm:cxn modelId="{BF3F0201-2389-4B7D-9C2C-D6D28A50A227}" type="presOf" srcId="{6721F877-51A0-450D-87FC-13ECE8741246}" destId="{8DABB7E5-D494-43D8-9ED9-4E077D5564B7}" srcOrd="0" destOrd="0" presId="urn:microsoft.com/office/officeart/2018/2/layout/IconCircleList"/>
    <dgm:cxn modelId="{46510A09-D132-4D2F-8797-14D253FAB2B9}" type="presOf" srcId="{C11C0AE2-32F5-4810-8970-2B95089D2BBB}" destId="{3198329F-82B9-4DD9-8234-7FA87BDEBF1C}" srcOrd="0" destOrd="0" presId="urn:microsoft.com/office/officeart/2018/2/layout/IconCircleList"/>
    <dgm:cxn modelId="{6393C835-F6DC-4AAA-9692-BDE519C7551C}" srcId="{27F0039C-6152-48F3-9975-08BD3D0A7C92}" destId="{1D9EB528-E75F-4623-BC74-B99EB242DDA6}" srcOrd="1" destOrd="0" parTransId="{E6F96630-1E30-4230-B072-21515E8A93EF}" sibTransId="{6721F877-51A0-450D-87FC-13ECE8741246}"/>
    <dgm:cxn modelId="{315FD245-4943-434D-BDF5-1B7864759CCA}" type="presOf" srcId="{1D9EB528-E75F-4623-BC74-B99EB242DDA6}" destId="{DBD1343D-5C14-4063-A4BC-D598936F8A36}" srcOrd="0" destOrd="0" presId="urn:microsoft.com/office/officeart/2018/2/layout/IconCircleList"/>
    <dgm:cxn modelId="{D031EB49-6A1D-44F4-9662-3968C1FFD74B}" srcId="{27F0039C-6152-48F3-9975-08BD3D0A7C92}" destId="{DDEE3E46-6C96-4204-BDAB-E3969B83908D}" srcOrd="0" destOrd="0" parTransId="{23978E24-B497-41B0-BB16-A250F6D3E758}" sibTransId="{C11C0AE2-32F5-4810-8970-2B95089D2BBB}"/>
    <dgm:cxn modelId="{E190B46B-A1C7-4167-AD30-A8A95B966C94}" type="presOf" srcId="{DCDDECD0-11A8-40A4-BF05-56F315115C69}" destId="{8BA83BE8-94D7-4631-B847-59D71F018105}" srcOrd="0" destOrd="0" presId="urn:microsoft.com/office/officeart/2018/2/layout/IconCircleList"/>
    <dgm:cxn modelId="{56D2E26B-9BCE-4E88-8683-6460E7B623FD}" srcId="{27F0039C-6152-48F3-9975-08BD3D0A7C92}" destId="{22F1ACDA-9A1C-44E6-9B55-5F121B59A088}" srcOrd="3" destOrd="0" parTransId="{C970EFA1-EFF5-4BCC-B3FE-BC05B282F80F}" sibTransId="{23C35D8E-C464-4EF6-B9E7-77361CEF6773}"/>
    <dgm:cxn modelId="{647447B3-B6B7-4301-A3E0-A3CC11573B49}" type="presOf" srcId="{22F1ACDA-9A1C-44E6-9B55-5F121B59A088}" destId="{C5953FCE-BF36-42F5-BA00-80F84158321D}" srcOrd="0" destOrd="0" presId="urn:microsoft.com/office/officeart/2018/2/layout/IconCircleList"/>
    <dgm:cxn modelId="{9A2600C3-4209-41F0-B931-0429AB22BEFF}" type="presOf" srcId="{27F0039C-6152-48F3-9975-08BD3D0A7C92}" destId="{4A5767B5-BD9C-43A1-A3AC-2E4199AFAFAA}" srcOrd="0" destOrd="0" presId="urn:microsoft.com/office/officeart/2018/2/layout/IconCircleList"/>
    <dgm:cxn modelId="{0A33F3C7-7AE9-421B-A7B9-7010D8083B73}" type="presOf" srcId="{83FA26EF-9846-409E-9B57-B800DAF5DCF9}" destId="{A28C4B6A-AAF8-472D-B4DE-ACB94AFBE34B}" srcOrd="0" destOrd="0" presId="urn:microsoft.com/office/officeart/2018/2/layout/IconCircleList"/>
    <dgm:cxn modelId="{0143FCD5-EBD6-49E0-B2A9-A25AA363EAAA}" srcId="{27F0039C-6152-48F3-9975-08BD3D0A7C92}" destId="{DCDDECD0-11A8-40A4-BF05-56F315115C69}" srcOrd="2" destOrd="0" parTransId="{CE5A2C8D-F834-48C0-B9EF-3EEF7E46F3B3}" sibTransId="{83FA26EF-9846-409E-9B57-B800DAF5DCF9}"/>
    <dgm:cxn modelId="{DDBD6CEE-3064-4F16-A5E3-FDAA48EC613A}" type="presOf" srcId="{DDEE3E46-6C96-4204-BDAB-E3969B83908D}" destId="{1C0051F5-E8D9-47D0-B72C-5FDE9A292885}" srcOrd="0" destOrd="0" presId="urn:microsoft.com/office/officeart/2018/2/layout/IconCircleList"/>
    <dgm:cxn modelId="{A305FF97-C0D2-4402-85A6-A3B0AC8B1D57}" type="presParOf" srcId="{4A5767B5-BD9C-43A1-A3AC-2E4199AFAFAA}" destId="{45596BD1-EBE4-4987-BF2D-728569171AEF}" srcOrd="0" destOrd="0" presId="urn:microsoft.com/office/officeart/2018/2/layout/IconCircleList"/>
    <dgm:cxn modelId="{BEEE3237-2059-4A45-BBDD-51B78DD16191}" type="presParOf" srcId="{45596BD1-EBE4-4987-BF2D-728569171AEF}" destId="{11AFA45C-D82C-48BD-ABD7-A7E06382B817}" srcOrd="0" destOrd="0" presId="urn:microsoft.com/office/officeart/2018/2/layout/IconCircleList"/>
    <dgm:cxn modelId="{D6D1084E-3CF6-4400-905F-D68A8E662092}" type="presParOf" srcId="{11AFA45C-D82C-48BD-ABD7-A7E06382B817}" destId="{0DFD9B8C-0CFE-4704-80FC-37C237085BB0}" srcOrd="0" destOrd="0" presId="urn:microsoft.com/office/officeart/2018/2/layout/IconCircleList"/>
    <dgm:cxn modelId="{F0343C7B-8C95-47C8-A443-4D8B7EF8822B}" type="presParOf" srcId="{11AFA45C-D82C-48BD-ABD7-A7E06382B817}" destId="{A2CB8833-C797-442C-A41E-6C7ECBCFC166}" srcOrd="1" destOrd="0" presId="urn:microsoft.com/office/officeart/2018/2/layout/IconCircleList"/>
    <dgm:cxn modelId="{7B9D42F9-1F5E-46C8-83A1-2A117C35A136}" type="presParOf" srcId="{11AFA45C-D82C-48BD-ABD7-A7E06382B817}" destId="{57545875-82DD-46B2-A8F6-73A754692976}" srcOrd="2" destOrd="0" presId="urn:microsoft.com/office/officeart/2018/2/layout/IconCircleList"/>
    <dgm:cxn modelId="{3D5F890E-C611-41D1-AE6B-BDA7A9228628}" type="presParOf" srcId="{11AFA45C-D82C-48BD-ABD7-A7E06382B817}" destId="{1C0051F5-E8D9-47D0-B72C-5FDE9A292885}" srcOrd="3" destOrd="0" presId="urn:microsoft.com/office/officeart/2018/2/layout/IconCircleList"/>
    <dgm:cxn modelId="{FB98BE87-08B4-481D-808C-AC396F146D6E}" type="presParOf" srcId="{45596BD1-EBE4-4987-BF2D-728569171AEF}" destId="{3198329F-82B9-4DD9-8234-7FA87BDEBF1C}" srcOrd="1" destOrd="0" presId="urn:microsoft.com/office/officeart/2018/2/layout/IconCircleList"/>
    <dgm:cxn modelId="{038C52F3-29C1-4482-B08B-A47E765BA99A}" type="presParOf" srcId="{45596BD1-EBE4-4987-BF2D-728569171AEF}" destId="{6C77571A-BEC1-41CE-A64A-D3E456F0698F}" srcOrd="2" destOrd="0" presId="urn:microsoft.com/office/officeart/2018/2/layout/IconCircleList"/>
    <dgm:cxn modelId="{6CBC361E-370E-4661-88BF-027A0CFE7BF5}" type="presParOf" srcId="{6C77571A-BEC1-41CE-A64A-D3E456F0698F}" destId="{52D410B1-50BC-44F0-91FF-4F45CD01D6E6}" srcOrd="0" destOrd="0" presId="urn:microsoft.com/office/officeart/2018/2/layout/IconCircleList"/>
    <dgm:cxn modelId="{1F84C0C4-59D5-4D9F-BC1A-BFF3C3EAD344}" type="presParOf" srcId="{6C77571A-BEC1-41CE-A64A-D3E456F0698F}" destId="{4187F294-C091-4E1A-9742-F517422F7093}" srcOrd="1" destOrd="0" presId="urn:microsoft.com/office/officeart/2018/2/layout/IconCircleList"/>
    <dgm:cxn modelId="{82ADB5D2-BBE6-43A0-91DC-FF5E6E9C3F36}" type="presParOf" srcId="{6C77571A-BEC1-41CE-A64A-D3E456F0698F}" destId="{E7A311E4-F56D-44B1-BEB3-066A6815B449}" srcOrd="2" destOrd="0" presId="urn:microsoft.com/office/officeart/2018/2/layout/IconCircleList"/>
    <dgm:cxn modelId="{5607E726-7ABF-47BD-BC51-DC1E1FE52A0C}" type="presParOf" srcId="{6C77571A-BEC1-41CE-A64A-D3E456F0698F}" destId="{DBD1343D-5C14-4063-A4BC-D598936F8A36}" srcOrd="3" destOrd="0" presId="urn:microsoft.com/office/officeart/2018/2/layout/IconCircleList"/>
    <dgm:cxn modelId="{5A88C279-F873-4A0E-BB9F-08ACDA7AF88D}" type="presParOf" srcId="{45596BD1-EBE4-4987-BF2D-728569171AEF}" destId="{8DABB7E5-D494-43D8-9ED9-4E077D5564B7}" srcOrd="3" destOrd="0" presId="urn:microsoft.com/office/officeart/2018/2/layout/IconCircleList"/>
    <dgm:cxn modelId="{D0404CA2-233E-46E1-83B1-949AFBED771D}" type="presParOf" srcId="{45596BD1-EBE4-4987-BF2D-728569171AEF}" destId="{9B89CB84-A4BC-4CC8-ABF1-BFB232C227A7}" srcOrd="4" destOrd="0" presId="urn:microsoft.com/office/officeart/2018/2/layout/IconCircleList"/>
    <dgm:cxn modelId="{B0C3FD35-0573-47C2-B222-503E09EDB3BF}" type="presParOf" srcId="{9B89CB84-A4BC-4CC8-ABF1-BFB232C227A7}" destId="{4CF690BF-2A8C-4D52-8782-24A0E3D06D1C}" srcOrd="0" destOrd="0" presId="urn:microsoft.com/office/officeart/2018/2/layout/IconCircleList"/>
    <dgm:cxn modelId="{A763CB63-70BA-4EAF-BEB5-F012AB629F4C}" type="presParOf" srcId="{9B89CB84-A4BC-4CC8-ABF1-BFB232C227A7}" destId="{E6A06685-061B-462B-9463-28A9F7E0FBEA}" srcOrd="1" destOrd="0" presId="urn:microsoft.com/office/officeart/2018/2/layout/IconCircleList"/>
    <dgm:cxn modelId="{A1A25E09-31AB-4432-9B3B-6D6A1ACF7A4C}" type="presParOf" srcId="{9B89CB84-A4BC-4CC8-ABF1-BFB232C227A7}" destId="{EEB11E54-B253-402F-8379-9342DB86685B}" srcOrd="2" destOrd="0" presId="urn:microsoft.com/office/officeart/2018/2/layout/IconCircleList"/>
    <dgm:cxn modelId="{DD94CAF0-E576-4C3A-8851-CFE85EA843DF}" type="presParOf" srcId="{9B89CB84-A4BC-4CC8-ABF1-BFB232C227A7}" destId="{8BA83BE8-94D7-4631-B847-59D71F018105}" srcOrd="3" destOrd="0" presId="urn:microsoft.com/office/officeart/2018/2/layout/IconCircleList"/>
    <dgm:cxn modelId="{582DAB85-97D9-417A-BA12-FCA338502ACD}" type="presParOf" srcId="{45596BD1-EBE4-4987-BF2D-728569171AEF}" destId="{A28C4B6A-AAF8-472D-B4DE-ACB94AFBE34B}" srcOrd="5" destOrd="0" presId="urn:microsoft.com/office/officeart/2018/2/layout/IconCircleList"/>
    <dgm:cxn modelId="{DE9CD6CD-BFAA-4519-B28B-4BB465211F8A}" type="presParOf" srcId="{45596BD1-EBE4-4987-BF2D-728569171AEF}" destId="{77ABD491-9369-434E-A154-5C71259A34EB}" srcOrd="6" destOrd="0" presId="urn:microsoft.com/office/officeart/2018/2/layout/IconCircleList"/>
    <dgm:cxn modelId="{C6F14974-EDB2-4B35-90D1-7F9C39EDF3D9}" type="presParOf" srcId="{77ABD491-9369-434E-A154-5C71259A34EB}" destId="{9D90B0BA-ACCD-4483-8C68-1C415BCC493A}" srcOrd="0" destOrd="0" presId="urn:microsoft.com/office/officeart/2018/2/layout/IconCircleList"/>
    <dgm:cxn modelId="{BE8CD445-94B0-4F4D-9DDA-0C1387C3CAD3}" type="presParOf" srcId="{77ABD491-9369-434E-A154-5C71259A34EB}" destId="{A86B602F-6CE6-410C-B27A-F95072286456}" srcOrd="1" destOrd="0" presId="urn:microsoft.com/office/officeart/2018/2/layout/IconCircleList"/>
    <dgm:cxn modelId="{7FA07F76-51AE-49BE-B5A8-3B62233D297C}" type="presParOf" srcId="{77ABD491-9369-434E-A154-5C71259A34EB}" destId="{C5836F19-EE10-4FCD-8BD7-DADF1CDF5D85}" srcOrd="2" destOrd="0" presId="urn:microsoft.com/office/officeart/2018/2/layout/IconCircleList"/>
    <dgm:cxn modelId="{93A9A335-A839-4B9A-9810-143066A05DD4}" type="presParOf" srcId="{77ABD491-9369-434E-A154-5C71259A34EB}" destId="{C5953FCE-BF36-42F5-BA00-80F84158321D}"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AFA92E0E-5C65-41FD-91E7-59EE56367DF6}" type="doc">
      <dgm:prSet loTypeId="urn:microsoft.com/office/officeart/2008/layout/LinedList" loCatId="list" qsTypeId="urn:microsoft.com/office/officeart/2005/8/quickstyle/simple1" qsCatId="simple" csTypeId="urn:microsoft.com/office/officeart/2005/8/colors/colorful2" csCatId="colorful" phldr="1"/>
      <dgm:spPr/>
      <dgm:t>
        <a:bodyPr/>
        <a:lstStyle/>
        <a:p>
          <a:endParaRPr lang="en-US"/>
        </a:p>
      </dgm:t>
    </dgm:pt>
    <dgm:pt modelId="{33DE25A2-44B4-4A0D-9314-BB6FC958DE2C}">
      <dgm:prSet/>
      <dgm:spPr/>
      <dgm:t>
        <a:bodyPr/>
        <a:lstStyle/>
        <a:p>
          <a:r>
            <a:rPr lang="en-US" dirty="0"/>
            <a:t>In order to determine when and where to send staff, I looked at the death counts by month as well as geographic region. After cleaning the data, Tableau was the main tool I used to visualize the results of my analysis. </a:t>
          </a:r>
        </a:p>
      </dgm:t>
    </dgm:pt>
    <dgm:pt modelId="{3FFCF30E-AF0A-45B5-815F-2EC1E58C56A4}" type="parTrans" cxnId="{E343B828-77DB-4B96-9151-114F3964163F}">
      <dgm:prSet/>
      <dgm:spPr/>
      <dgm:t>
        <a:bodyPr/>
        <a:lstStyle/>
        <a:p>
          <a:endParaRPr lang="en-US"/>
        </a:p>
      </dgm:t>
    </dgm:pt>
    <dgm:pt modelId="{A5308F3F-C90F-4F05-884D-2ACBC08DEE8A}" type="sibTrans" cxnId="{E343B828-77DB-4B96-9151-114F3964163F}">
      <dgm:prSet/>
      <dgm:spPr/>
      <dgm:t>
        <a:bodyPr/>
        <a:lstStyle/>
        <a:p>
          <a:endParaRPr lang="en-US"/>
        </a:p>
      </dgm:t>
    </dgm:pt>
    <dgm:pt modelId="{2D36E17C-DB5F-4AF9-810C-52286D69CED0}">
      <dgm:prSet/>
      <dgm:spPr/>
      <dgm:t>
        <a:bodyPr/>
        <a:lstStyle/>
        <a:p>
          <a:r>
            <a:rPr lang="en-US" dirty="0"/>
            <a:t>The timeframe in which most staff should be sent to assist is December through March, as this is considered the peak of influenza season. </a:t>
          </a:r>
        </a:p>
      </dgm:t>
    </dgm:pt>
    <dgm:pt modelId="{FDCF5F10-539B-49EB-9084-639A8F5EA172}" type="parTrans" cxnId="{9894EDB3-A7F4-439B-AE0F-024287125D80}">
      <dgm:prSet/>
      <dgm:spPr/>
      <dgm:t>
        <a:bodyPr/>
        <a:lstStyle/>
        <a:p>
          <a:endParaRPr lang="en-US"/>
        </a:p>
      </dgm:t>
    </dgm:pt>
    <dgm:pt modelId="{B1E03F9B-26CB-4268-A28A-215E73F9DA13}" type="sibTrans" cxnId="{9894EDB3-A7F4-439B-AE0F-024287125D80}">
      <dgm:prSet/>
      <dgm:spPr/>
      <dgm:t>
        <a:bodyPr/>
        <a:lstStyle/>
        <a:p>
          <a:endParaRPr lang="en-US"/>
        </a:p>
      </dgm:t>
    </dgm:pt>
    <dgm:pt modelId="{E1E9208A-9B46-4DCE-A463-E7B91764FC7F}">
      <dgm:prSet/>
      <dgm:spPr/>
      <dgm:t>
        <a:bodyPr/>
        <a:lstStyle/>
        <a:p>
          <a:r>
            <a:rPr lang="en-US" dirty="0"/>
            <a:t>After looking at the death counts due to influenza, the most staff should be sent to California, Texas, New York, and Florida. They are the top four states when looking at deaths caused by influenza</a:t>
          </a:r>
        </a:p>
      </dgm:t>
    </dgm:pt>
    <dgm:pt modelId="{1A31AC8F-A92E-49E8-BDC2-1220CFDFDBD4}" type="parTrans" cxnId="{D914DAA2-B2DB-459C-B67E-FC0308AA0D8C}">
      <dgm:prSet/>
      <dgm:spPr/>
      <dgm:t>
        <a:bodyPr/>
        <a:lstStyle/>
        <a:p>
          <a:endParaRPr lang="en-US"/>
        </a:p>
      </dgm:t>
    </dgm:pt>
    <dgm:pt modelId="{5CFFCC64-5FD8-40A5-924F-EBFCC0E61132}" type="sibTrans" cxnId="{D914DAA2-B2DB-459C-B67E-FC0308AA0D8C}">
      <dgm:prSet/>
      <dgm:spPr/>
      <dgm:t>
        <a:bodyPr/>
        <a:lstStyle/>
        <a:p>
          <a:endParaRPr lang="en-US"/>
        </a:p>
      </dgm:t>
    </dgm:pt>
    <dgm:pt modelId="{240E3499-9766-4EFB-B19F-F5552A249CEF}" type="pres">
      <dgm:prSet presAssocID="{AFA92E0E-5C65-41FD-91E7-59EE56367DF6}" presName="vert0" presStyleCnt="0">
        <dgm:presLayoutVars>
          <dgm:dir/>
          <dgm:animOne val="branch"/>
          <dgm:animLvl val="lvl"/>
        </dgm:presLayoutVars>
      </dgm:prSet>
      <dgm:spPr/>
    </dgm:pt>
    <dgm:pt modelId="{439465AA-1913-4782-8E26-0C08994D5E12}" type="pres">
      <dgm:prSet presAssocID="{33DE25A2-44B4-4A0D-9314-BB6FC958DE2C}" presName="thickLine" presStyleLbl="alignNode1" presStyleIdx="0" presStyleCnt="3"/>
      <dgm:spPr/>
    </dgm:pt>
    <dgm:pt modelId="{AE6E749E-C431-45D1-BA5E-233820F330C2}" type="pres">
      <dgm:prSet presAssocID="{33DE25A2-44B4-4A0D-9314-BB6FC958DE2C}" presName="horz1" presStyleCnt="0"/>
      <dgm:spPr/>
    </dgm:pt>
    <dgm:pt modelId="{510F8D70-637F-49D8-8146-D210069A4252}" type="pres">
      <dgm:prSet presAssocID="{33DE25A2-44B4-4A0D-9314-BB6FC958DE2C}" presName="tx1" presStyleLbl="revTx" presStyleIdx="0" presStyleCnt="3"/>
      <dgm:spPr/>
    </dgm:pt>
    <dgm:pt modelId="{E6AC9183-F0B4-4C90-99F6-B880D4E43128}" type="pres">
      <dgm:prSet presAssocID="{33DE25A2-44B4-4A0D-9314-BB6FC958DE2C}" presName="vert1" presStyleCnt="0"/>
      <dgm:spPr/>
    </dgm:pt>
    <dgm:pt modelId="{662DE0DD-40FE-4AA4-A881-8D112126A8EA}" type="pres">
      <dgm:prSet presAssocID="{2D36E17C-DB5F-4AF9-810C-52286D69CED0}" presName="thickLine" presStyleLbl="alignNode1" presStyleIdx="1" presStyleCnt="3"/>
      <dgm:spPr/>
    </dgm:pt>
    <dgm:pt modelId="{8D9C8FD5-8096-45E2-8799-B5BB9182B1D4}" type="pres">
      <dgm:prSet presAssocID="{2D36E17C-DB5F-4AF9-810C-52286D69CED0}" presName="horz1" presStyleCnt="0"/>
      <dgm:spPr/>
    </dgm:pt>
    <dgm:pt modelId="{01A15B8A-4EF9-4080-AD97-51394D14C32F}" type="pres">
      <dgm:prSet presAssocID="{2D36E17C-DB5F-4AF9-810C-52286D69CED0}" presName="tx1" presStyleLbl="revTx" presStyleIdx="1" presStyleCnt="3"/>
      <dgm:spPr/>
    </dgm:pt>
    <dgm:pt modelId="{3CF4B6B2-8A99-4154-980F-D9F1D7E3EDF6}" type="pres">
      <dgm:prSet presAssocID="{2D36E17C-DB5F-4AF9-810C-52286D69CED0}" presName="vert1" presStyleCnt="0"/>
      <dgm:spPr/>
    </dgm:pt>
    <dgm:pt modelId="{15251D5B-A57B-43F0-B77A-FA6B5D16B554}" type="pres">
      <dgm:prSet presAssocID="{E1E9208A-9B46-4DCE-A463-E7B91764FC7F}" presName="thickLine" presStyleLbl="alignNode1" presStyleIdx="2" presStyleCnt="3"/>
      <dgm:spPr/>
    </dgm:pt>
    <dgm:pt modelId="{26C16FF3-615D-4A05-909F-0AE244033EE8}" type="pres">
      <dgm:prSet presAssocID="{E1E9208A-9B46-4DCE-A463-E7B91764FC7F}" presName="horz1" presStyleCnt="0"/>
      <dgm:spPr/>
    </dgm:pt>
    <dgm:pt modelId="{574235F3-5078-49FF-BE82-A67F6A0E598B}" type="pres">
      <dgm:prSet presAssocID="{E1E9208A-9B46-4DCE-A463-E7B91764FC7F}" presName="tx1" presStyleLbl="revTx" presStyleIdx="2" presStyleCnt="3"/>
      <dgm:spPr/>
    </dgm:pt>
    <dgm:pt modelId="{788BED62-CA2B-4358-A9B3-CBBB0A25DC9C}" type="pres">
      <dgm:prSet presAssocID="{E1E9208A-9B46-4DCE-A463-E7B91764FC7F}" presName="vert1" presStyleCnt="0"/>
      <dgm:spPr/>
    </dgm:pt>
  </dgm:ptLst>
  <dgm:cxnLst>
    <dgm:cxn modelId="{E343B828-77DB-4B96-9151-114F3964163F}" srcId="{AFA92E0E-5C65-41FD-91E7-59EE56367DF6}" destId="{33DE25A2-44B4-4A0D-9314-BB6FC958DE2C}" srcOrd="0" destOrd="0" parTransId="{3FFCF30E-AF0A-45B5-815F-2EC1E58C56A4}" sibTransId="{A5308F3F-C90F-4F05-884D-2ACBC08DEE8A}"/>
    <dgm:cxn modelId="{26E1DE76-4D2E-4D50-9BCB-A0E4DEC88BA5}" type="presOf" srcId="{AFA92E0E-5C65-41FD-91E7-59EE56367DF6}" destId="{240E3499-9766-4EFB-B19F-F5552A249CEF}" srcOrd="0" destOrd="0" presId="urn:microsoft.com/office/officeart/2008/layout/LinedList"/>
    <dgm:cxn modelId="{C4F04C87-D63E-4CE5-978D-CBE8DAD1BAF7}" type="presOf" srcId="{E1E9208A-9B46-4DCE-A463-E7B91764FC7F}" destId="{574235F3-5078-49FF-BE82-A67F6A0E598B}" srcOrd="0" destOrd="0" presId="urn:microsoft.com/office/officeart/2008/layout/LinedList"/>
    <dgm:cxn modelId="{D914DAA2-B2DB-459C-B67E-FC0308AA0D8C}" srcId="{AFA92E0E-5C65-41FD-91E7-59EE56367DF6}" destId="{E1E9208A-9B46-4DCE-A463-E7B91764FC7F}" srcOrd="2" destOrd="0" parTransId="{1A31AC8F-A92E-49E8-BDC2-1220CFDFDBD4}" sibTransId="{5CFFCC64-5FD8-40A5-924F-EBFCC0E61132}"/>
    <dgm:cxn modelId="{9894EDB3-A7F4-439B-AE0F-024287125D80}" srcId="{AFA92E0E-5C65-41FD-91E7-59EE56367DF6}" destId="{2D36E17C-DB5F-4AF9-810C-52286D69CED0}" srcOrd="1" destOrd="0" parTransId="{FDCF5F10-539B-49EB-9084-639A8F5EA172}" sibTransId="{B1E03F9B-26CB-4268-A28A-215E73F9DA13}"/>
    <dgm:cxn modelId="{CC1BAACE-57FD-4396-9685-9409523002FD}" type="presOf" srcId="{33DE25A2-44B4-4A0D-9314-BB6FC958DE2C}" destId="{510F8D70-637F-49D8-8146-D210069A4252}" srcOrd="0" destOrd="0" presId="urn:microsoft.com/office/officeart/2008/layout/LinedList"/>
    <dgm:cxn modelId="{0FCF10E4-17E1-4F0A-B049-6B9ACBB18135}" type="presOf" srcId="{2D36E17C-DB5F-4AF9-810C-52286D69CED0}" destId="{01A15B8A-4EF9-4080-AD97-51394D14C32F}" srcOrd="0" destOrd="0" presId="urn:microsoft.com/office/officeart/2008/layout/LinedList"/>
    <dgm:cxn modelId="{D2E7BE7B-D94B-4BB0-A4A6-DC335B88FF57}" type="presParOf" srcId="{240E3499-9766-4EFB-B19F-F5552A249CEF}" destId="{439465AA-1913-4782-8E26-0C08994D5E12}" srcOrd="0" destOrd="0" presId="urn:microsoft.com/office/officeart/2008/layout/LinedList"/>
    <dgm:cxn modelId="{F5A9DABD-4C4F-4A9F-B104-D845ACA21A18}" type="presParOf" srcId="{240E3499-9766-4EFB-B19F-F5552A249CEF}" destId="{AE6E749E-C431-45D1-BA5E-233820F330C2}" srcOrd="1" destOrd="0" presId="urn:microsoft.com/office/officeart/2008/layout/LinedList"/>
    <dgm:cxn modelId="{3CAFFA60-E020-47EB-AD40-CFF8D0A03BC5}" type="presParOf" srcId="{AE6E749E-C431-45D1-BA5E-233820F330C2}" destId="{510F8D70-637F-49D8-8146-D210069A4252}" srcOrd="0" destOrd="0" presId="urn:microsoft.com/office/officeart/2008/layout/LinedList"/>
    <dgm:cxn modelId="{FB34AFBB-F09E-46C3-B08E-41A8E3682A51}" type="presParOf" srcId="{AE6E749E-C431-45D1-BA5E-233820F330C2}" destId="{E6AC9183-F0B4-4C90-99F6-B880D4E43128}" srcOrd="1" destOrd="0" presId="urn:microsoft.com/office/officeart/2008/layout/LinedList"/>
    <dgm:cxn modelId="{7CCC6C2C-80D0-4CAD-9757-CA9AD29A3142}" type="presParOf" srcId="{240E3499-9766-4EFB-B19F-F5552A249CEF}" destId="{662DE0DD-40FE-4AA4-A881-8D112126A8EA}" srcOrd="2" destOrd="0" presId="urn:microsoft.com/office/officeart/2008/layout/LinedList"/>
    <dgm:cxn modelId="{9B87717B-17EF-4F8A-B91C-EEAA9AB44E7C}" type="presParOf" srcId="{240E3499-9766-4EFB-B19F-F5552A249CEF}" destId="{8D9C8FD5-8096-45E2-8799-B5BB9182B1D4}" srcOrd="3" destOrd="0" presId="urn:microsoft.com/office/officeart/2008/layout/LinedList"/>
    <dgm:cxn modelId="{1B48DAAE-7B14-44DA-80CE-6F5A0C5EE349}" type="presParOf" srcId="{8D9C8FD5-8096-45E2-8799-B5BB9182B1D4}" destId="{01A15B8A-4EF9-4080-AD97-51394D14C32F}" srcOrd="0" destOrd="0" presId="urn:microsoft.com/office/officeart/2008/layout/LinedList"/>
    <dgm:cxn modelId="{646CD408-D4B7-4068-86BF-1C2AB93414FE}" type="presParOf" srcId="{8D9C8FD5-8096-45E2-8799-B5BB9182B1D4}" destId="{3CF4B6B2-8A99-4154-980F-D9F1D7E3EDF6}" srcOrd="1" destOrd="0" presId="urn:microsoft.com/office/officeart/2008/layout/LinedList"/>
    <dgm:cxn modelId="{50298D8C-859C-46C3-A3CF-B67060501CFA}" type="presParOf" srcId="{240E3499-9766-4EFB-B19F-F5552A249CEF}" destId="{15251D5B-A57B-43F0-B77A-FA6B5D16B554}" srcOrd="4" destOrd="0" presId="urn:microsoft.com/office/officeart/2008/layout/LinedList"/>
    <dgm:cxn modelId="{69EBC352-5B4B-4155-83F5-CE938A18EDAF}" type="presParOf" srcId="{240E3499-9766-4EFB-B19F-F5552A249CEF}" destId="{26C16FF3-615D-4A05-909F-0AE244033EE8}" srcOrd="5" destOrd="0" presId="urn:microsoft.com/office/officeart/2008/layout/LinedList"/>
    <dgm:cxn modelId="{EA16F451-1EC5-4E93-8725-0B9927385A18}" type="presParOf" srcId="{26C16FF3-615D-4A05-909F-0AE244033EE8}" destId="{574235F3-5078-49FF-BE82-A67F6A0E598B}" srcOrd="0" destOrd="0" presId="urn:microsoft.com/office/officeart/2008/layout/LinedList"/>
    <dgm:cxn modelId="{DD520E49-16BC-4785-B546-88534D1AEA7A}" type="presParOf" srcId="{26C16FF3-615D-4A05-909F-0AE244033EE8}" destId="{788BED62-CA2B-4358-A9B3-CBBB0A25DC9C}"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F5F10FA6-7C65-4D51-B899-5671AAC01F6F}" type="doc">
      <dgm:prSet loTypeId="urn:microsoft.com/office/officeart/2018/2/layout/IconVerticalSolidList" loCatId="icon" qsTypeId="urn:microsoft.com/office/officeart/2005/8/quickstyle/simple1" qsCatId="simple" csTypeId="urn:microsoft.com/office/officeart/2018/5/colors/Iconchunking_neutralbg_accent0_3" csCatId="mainScheme" phldr="1"/>
      <dgm:spPr/>
      <dgm:t>
        <a:bodyPr/>
        <a:lstStyle/>
        <a:p>
          <a:endParaRPr lang="en-US"/>
        </a:p>
      </dgm:t>
    </dgm:pt>
    <dgm:pt modelId="{E28DD677-F610-4886-8833-568056FBFA7C}">
      <dgm:prSet custT="1"/>
      <dgm:spPr/>
      <dgm:t>
        <a:bodyPr/>
        <a:lstStyle/>
        <a:p>
          <a:r>
            <a:rPr lang="en-US" sz="2000" dirty="0"/>
            <a:t>Project Goals</a:t>
          </a:r>
        </a:p>
      </dgm:t>
    </dgm:pt>
    <dgm:pt modelId="{F0C130E9-14BE-4327-A7BC-05AB9CBB1FFC}" type="parTrans" cxnId="{C289B9C6-913E-4AA6-A80B-9AF88BFBA846}">
      <dgm:prSet/>
      <dgm:spPr/>
      <dgm:t>
        <a:bodyPr/>
        <a:lstStyle/>
        <a:p>
          <a:endParaRPr lang="en-US"/>
        </a:p>
      </dgm:t>
    </dgm:pt>
    <dgm:pt modelId="{B93286A8-30FD-40F4-8B93-458B217374A7}" type="sibTrans" cxnId="{C289B9C6-913E-4AA6-A80B-9AF88BFBA846}">
      <dgm:prSet/>
      <dgm:spPr/>
      <dgm:t>
        <a:bodyPr/>
        <a:lstStyle/>
        <a:p>
          <a:endParaRPr lang="en-US"/>
        </a:p>
      </dgm:t>
    </dgm:pt>
    <dgm:pt modelId="{BD04A88A-F85C-49E0-AE78-D27CB3F33DEC}">
      <dgm:prSet custT="1"/>
      <dgm:spPr/>
      <dgm:t>
        <a:bodyPr/>
        <a:lstStyle/>
        <a:p>
          <a:r>
            <a:rPr lang="en-US" sz="2000" dirty="0"/>
            <a:t>Data Sets</a:t>
          </a:r>
        </a:p>
      </dgm:t>
    </dgm:pt>
    <dgm:pt modelId="{FEE3551E-AA76-46AC-8F1D-F7022B662CE0}" type="parTrans" cxnId="{4D9FD147-A304-4705-A5F5-0997243338DF}">
      <dgm:prSet/>
      <dgm:spPr/>
      <dgm:t>
        <a:bodyPr/>
        <a:lstStyle/>
        <a:p>
          <a:endParaRPr lang="en-US"/>
        </a:p>
      </dgm:t>
    </dgm:pt>
    <dgm:pt modelId="{82098ACE-991B-4371-A64B-07F7DFC41253}" type="sibTrans" cxnId="{4D9FD147-A304-4705-A5F5-0997243338DF}">
      <dgm:prSet/>
      <dgm:spPr/>
      <dgm:t>
        <a:bodyPr/>
        <a:lstStyle/>
        <a:p>
          <a:endParaRPr lang="en-US"/>
        </a:p>
      </dgm:t>
    </dgm:pt>
    <dgm:pt modelId="{7FCD87FC-DB57-41B7-8644-82D4556FCEC9}">
      <dgm:prSet custT="1"/>
      <dgm:spPr/>
      <dgm:t>
        <a:bodyPr/>
        <a:lstStyle/>
        <a:p>
          <a:r>
            <a:rPr lang="en-US" sz="2000" dirty="0"/>
            <a:t>Tools Used</a:t>
          </a:r>
        </a:p>
      </dgm:t>
    </dgm:pt>
    <dgm:pt modelId="{9CCAFD89-5293-429D-BE10-8CFB674A51B4}" type="parTrans" cxnId="{6AC19918-663C-4123-AEA1-CE3879308DB8}">
      <dgm:prSet/>
      <dgm:spPr/>
      <dgm:t>
        <a:bodyPr/>
        <a:lstStyle/>
        <a:p>
          <a:endParaRPr lang="en-US"/>
        </a:p>
      </dgm:t>
    </dgm:pt>
    <dgm:pt modelId="{010A0F20-25CC-489B-97C8-3563F8AD3150}" type="sibTrans" cxnId="{6AC19918-663C-4123-AEA1-CE3879308DB8}">
      <dgm:prSet/>
      <dgm:spPr/>
      <dgm:t>
        <a:bodyPr/>
        <a:lstStyle/>
        <a:p>
          <a:endParaRPr lang="en-US"/>
        </a:p>
      </dgm:t>
    </dgm:pt>
    <dgm:pt modelId="{9BDAC25E-20FE-4945-B504-DF2459A7833C}">
      <dgm:prSet custT="1"/>
      <dgm:spPr/>
      <dgm:t>
        <a:bodyPr/>
        <a:lstStyle/>
        <a:p>
          <a:r>
            <a:rPr lang="en-US" sz="2000" dirty="0"/>
            <a:t>Skills Used</a:t>
          </a:r>
        </a:p>
      </dgm:t>
    </dgm:pt>
    <dgm:pt modelId="{D8B52A10-49B5-41E1-A86D-25B6F596DC26}" type="parTrans" cxnId="{5951CE2C-3CB4-4E77-A794-3A8C392FB3FD}">
      <dgm:prSet/>
      <dgm:spPr/>
      <dgm:t>
        <a:bodyPr/>
        <a:lstStyle/>
        <a:p>
          <a:endParaRPr lang="en-US"/>
        </a:p>
      </dgm:t>
    </dgm:pt>
    <dgm:pt modelId="{0AB65EF1-23BB-4C89-9A71-AFF1EAE7B079}" type="sibTrans" cxnId="{5951CE2C-3CB4-4E77-A794-3A8C392FB3FD}">
      <dgm:prSet/>
      <dgm:spPr/>
      <dgm:t>
        <a:bodyPr/>
        <a:lstStyle/>
        <a:p>
          <a:endParaRPr lang="en-US"/>
        </a:p>
      </dgm:t>
    </dgm:pt>
    <dgm:pt modelId="{4003E13F-CE61-4853-90AC-7F5818B4FB20}" type="pres">
      <dgm:prSet presAssocID="{F5F10FA6-7C65-4D51-B899-5671AAC01F6F}" presName="root" presStyleCnt="0">
        <dgm:presLayoutVars>
          <dgm:dir/>
          <dgm:resizeHandles val="exact"/>
        </dgm:presLayoutVars>
      </dgm:prSet>
      <dgm:spPr/>
    </dgm:pt>
    <dgm:pt modelId="{FA082F50-3D47-4BF7-AEDE-D16CF2C31F80}" type="pres">
      <dgm:prSet presAssocID="{E28DD677-F610-4886-8833-568056FBFA7C}" presName="compNode" presStyleCnt="0"/>
      <dgm:spPr/>
    </dgm:pt>
    <dgm:pt modelId="{3A9C9447-0209-4E68-8FF4-5347EB48790F}" type="pres">
      <dgm:prSet presAssocID="{E28DD677-F610-4886-8833-568056FBFA7C}" presName="bgRect" presStyleLbl="bgShp" presStyleIdx="0" presStyleCnt="4" custScaleX="100000" custLinFactNeighborX="3808" custLinFactNeighborY="-2252"/>
      <dgm:spPr/>
    </dgm:pt>
    <dgm:pt modelId="{D257FEA8-058F-4AEA-9AB2-038C89CF7D5C}" type="pres">
      <dgm:prSet presAssocID="{E28DD677-F610-4886-8833-568056FBFA7C}"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Video camera with solid fill"/>
        </a:ext>
      </dgm:extLst>
    </dgm:pt>
    <dgm:pt modelId="{DD54F3E4-74C1-4D6F-9217-F4F8E0F66F03}" type="pres">
      <dgm:prSet presAssocID="{E28DD677-F610-4886-8833-568056FBFA7C}" presName="spaceRect" presStyleCnt="0"/>
      <dgm:spPr/>
    </dgm:pt>
    <dgm:pt modelId="{7D1B72E1-30BC-4CD7-A0FB-A33CEB6E3964}" type="pres">
      <dgm:prSet presAssocID="{E28DD677-F610-4886-8833-568056FBFA7C}" presName="parTx" presStyleLbl="revTx" presStyleIdx="0" presStyleCnt="4" custScaleX="117504">
        <dgm:presLayoutVars>
          <dgm:chMax val="0"/>
          <dgm:chPref val="0"/>
        </dgm:presLayoutVars>
      </dgm:prSet>
      <dgm:spPr/>
    </dgm:pt>
    <dgm:pt modelId="{AAF131CB-6D4D-4A88-94F0-832F14DA3B90}" type="pres">
      <dgm:prSet presAssocID="{B93286A8-30FD-40F4-8B93-458B217374A7}" presName="sibTrans" presStyleCnt="0"/>
      <dgm:spPr/>
    </dgm:pt>
    <dgm:pt modelId="{2BC22516-A6D4-4511-9230-5E160509D1B8}" type="pres">
      <dgm:prSet presAssocID="{BD04A88A-F85C-49E0-AE78-D27CB3F33DEC}" presName="compNode" presStyleCnt="0"/>
      <dgm:spPr/>
    </dgm:pt>
    <dgm:pt modelId="{866CCFF1-F66F-4644-8029-794A7FAFA4C9}" type="pres">
      <dgm:prSet presAssocID="{BD04A88A-F85C-49E0-AE78-D27CB3F33DEC}" presName="bgRect" presStyleLbl="bgShp" presStyleIdx="1" presStyleCnt="4" custScaleY="99177" custLinFactNeighborX="4630" custLinFactNeighborY="-2713"/>
      <dgm:spPr/>
    </dgm:pt>
    <dgm:pt modelId="{1E3F1DE0-4CC9-4CDE-BB0C-CF171607D245}" type="pres">
      <dgm:prSet presAssocID="{BD04A88A-F85C-49E0-AE78-D27CB3F33DEC}"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atabase"/>
        </a:ext>
      </dgm:extLst>
    </dgm:pt>
    <dgm:pt modelId="{C65B38C3-36C1-4AD8-881C-57C4CBF2200F}" type="pres">
      <dgm:prSet presAssocID="{BD04A88A-F85C-49E0-AE78-D27CB3F33DEC}" presName="spaceRect" presStyleCnt="0"/>
      <dgm:spPr/>
    </dgm:pt>
    <dgm:pt modelId="{DFFCEDCF-0B40-4CD5-8243-1683CE79C9F0}" type="pres">
      <dgm:prSet presAssocID="{BD04A88A-F85C-49E0-AE78-D27CB3F33DEC}" presName="parTx" presStyleLbl="revTx" presStyleIdx="1" presStyleCnt="4" custScaleX="115946">
        <dgm:presLayoutVars>
          <dgm:chMax val="0"/>
          <dgm:chPref val="0"/>
        </dgm:presLayoutVars>
      </dgm:prSet>
      <dgm:spPr/>
    </dgm:pt>
    <dgm:pt modelId="{D962194D-C343-4800-A2D7-48558FD31943}" type="pres">
      <dgm:prSet presAssocID="{82098ACE-991B-4371-A64B-07F7DFC41253}" presName="sibTrans" presStyleCnt="0"/>
      <dgm:spPr/>
    </dgm:pt>
    <dgm:pt modelId="{2E78144B-8029-4EDF-A375-C96FCC6016C8}" type="pres">
      <dgm:prSet presAssocID="{7FCD87FC-DB57-41B7-8644-82D4556FCEC9}" presName="compNode" presStyleCnt="0"/>
      <dgm:spPr/>
    </dgm:pt>
    <dgm:pt modelId="{1262868F-FCDC-429F-897D-30B592F83B90}" type="pres">
      <dgm:prSet presAssocID="{7FCD87FC-DB57-41B7-8644-82D4556FCEC9}" presName="bgRect" presStyleLbl="bgShp" presStyleIdx="2" presStyleCnt="4" custLinFactNeighborX="4027" custLinFactNeighborY="-159"/>
      <dgm:spPr/>
    </dgm:pt>
    <dgm:pt modelId="{67A956B7-BAB0-42BB-ABC6-AC803B2D700D}" type="pres">
      <dgm:prSet presAssocID="{7FCD87FC-DB57-41B7-8644-82D4556FCEC9}"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ools"/>
        </a:ext>
      </dgm:extLst>
    </dgm:pt>
    <dgm:pt modelId="{84B4396B-2C44-49E5-AAA5-8B2DE5CB7A8F}" type="pres">
      <dgm:prSet presAssocID="{7FCD87FC-DB57-41B7-8644-82D4556FCEC9}" presName="spaceRect" presStyleCnt="0"/>
      <dgm:spPr/>
    </dgm:pt>
    <dgm:pt modelId="{1752B841-33B5-48E8-8BBA-ED5EA8A3EF39}" type="pres">
      <dgm:prSet presAssocID="{7FCD87FC-DB57-41B7-8644-82D4556FCEC9}" presName="parTx" presStyleLbl="revTx" presStyleIdx="2" presStyleCnt="4" custScaleX="112085">
        <dgm:presLayoutVars>
          <dgm:chMax val="0"/>
          <dgm:chPref val="0"/>
        </dgm:presLayoutVars>
      </dgm:prSet>
      <dgm:spPr/>
    </dgm:pt>
    <dgm:pt modelId="{1107F46F-ADB7-475D-A9F7-DD9442C2318C}" type="pres">
      <dgm:prSet presAssocID="{010A0F20-25CC-489B-97C8-3563F8AD3150}" presName="sibTrans" presStyleCnt="0"/>
      <dgm:spPr/>
    </dgm:pt>
    <dgm:pt modelId="{0FD637E4-603A-4D04-AC97-342249ABD5D9}" type="pres">
      <dgm:prSet presAssocID="{9BDAC25E-20FE-4945-B504-DF2459A7833C}" presName="compNode" presStyleCnt="0"/>
      <dgm:spPr/>
    </dgm:pt>
    <dgm:pt modelId="{EC321CDA-3993-4525-A0B3-1FD76920BCC8}" type="pres">
      <dgm:prSet presAssocID="{9BDAC25E-20FE-4945-B504-DF2459A7833C}" presName="bgRect" presStyleLbl="bgShp" presStyleIdx="3" presStyleCnt="4" custLinFactNeighborX="3662" custLinFactNeighborY="203"/>
      <dgm:spPr/>
    </dgm:pt>
    <dgm:pt modelId="{0EFABE93-3ED8-4600-A977-86E0D381BF89}" type="pres">
      <dgm:prSet presAssocID="{9BDAC25E-20FE-4945-B504-DF2459A7833C}" presName="iconRect" presStyleLbl="node1" presStyleIdx="3" presStyleCnt="4"/>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Statistics with solid fill"/>
        </a:ext>
      </dgm:extLst>
    </dgm:pt>
    <dgm:pt modelId="{1383F9BC-ED55-4869-9174-C3D1770945CB}" type="pres">
      <dgm:prSet presAssocID="{9BDAC25E-20FE-4945-B504-DF2459A7833C}" presName="spaceRect" presStyleCnt="0"/>
      <dgm:spPr/>
    </dgm:pt>
    <dgm:pt modelId="{AE9735E2-7B99-4B00-9067-957414D720D7}" type="pres">
      <dgm:prSet presAssocID="{9BDAC25E-20FE-4945-B504-DF2459A7833C}" presName="parTx" presStyleLbl="revTx" presStyleIdx="3" presStyleCnt="4" custScaleX="113657">
        <dgm:presLayoutVars>
          <dgm:chMax val="0"/>
          <dgm:chPref val="0"/>
        </dgm:presLayoutVars>
      </dgm:prSet>
      <dgm:spPr/>
    </dgm:pt>
  </dgm:ptLst>
  <dgm:cxnLst>
    <dgm:cxn modelId="{921BAA09-D8C1-4638-A273-D6266AAD8453}" type="presOf" srcId="{E28DD677-F610-4886-8833-568056FBFA7C}" destId="{7D1B72E1-30BC-4CD7-A0FB-A33CEB6E3964}" srcOrd="0" destOrd="0" presId="urn:microsoft.com/office/officeart/2018/2/layout/IconVerticalSolidList"/>
    <dgm:cxn modelId="{6AC19918-663C-4123-AEA1-CE3879308DB8}" srcId="{F5F10FA6-7C65-4D51-B899-5671AAC01F6F}" destId="{7FCD87FC-DB57-41B7-8644-82D4556FCEC9}" srcOrd="2" destOrd="0" parTransId="{9CCAFD89-5293-429D-BE10-8CFB674A51B4}" sibTransId="{010A0F20-25CC-489B-97C8-3563F8AD3150}"/>
    <dgm:cxn modelId="{5951CE2C-3CB4-4E77-A794-3A8C392FB3FD}" srcId="{F5F10FA6-7C65-4D51-B899-5671AAC01F6F}" destId="{9BDAC25E-20FE-4945-B504-DF2459A7833C}" srcOrd="3" destOrd="0" parTransId="{D8B52A10-49B5-41E1-A86D-25B6F596DC26}" sibTransId="{0AB65EF1-23BB-4C89-9A71-AFF1EAE7B079}"/>
    <dgm:cxn modelId="{4D9FD147-A304-4705-A5F5-0997243338DF}" srcId="{F5F10FA6-7C65-4D51-B899-5671AAC01F6F}" destId="{BD04A88A-F85C-49E0-AE78-D27CB3F33DEC}" srcOrd="1" destOrd="0" parTransId="{FEE3551E-AA76-46AC-8F1D-F7022B662CE0}" sibTransId="{82098ACE-991B-4371-A64B-07F7DFC41253}"/>
    <dgm:cxn modelId="{6B85A285-8B61-4E60-80D2-2C8E54BC2578}" type="presOf" srcId="{9BDAC25E-20FE-4945-B504-DF2459A7833C}" destId="{AE9735E2-7B99-4B00-9067-957414D720D7}" srcOrd="0" destOrd="0" presId="urn:microsoft.com/office/officeart/2018/2/layout/IconVerticalSolidList"/>
    <dgm:cxn modelId="{A4B1CB91-51E5-46EF-A2B4-B619F6BBA8AD}" type="presOf" srcId="{BD04A88A-F85C-49E0-AE78-D27CB3F33DEC}" destId="{DFFCEDCF-0B40-4CD5-8243-1683CE79C9F0}" srcOrd="0" destOrd="0" presId="urn:microsoft.com/office/officeart/2018/2/layout/IconVerticalSolidList"/>
    <dgm:cxn modelId="{C289B9C6-913E-4AA6-A80B-9AF88BFBA846}" srcId="{F5F10FA6-7C65-4D51-B899-5671AAC01F6F}" destId="{E28DD677-F610-4886-8833-568056FBFA7C}" srcOrd="0" destOrd="0" parTransId="{F0C130E9-14BE-4327-A7BC-05AB9CBB1FFC}" sibTransId="{B93286A8-30FD-40F4-8B93-458B217374A7}"/>
    <dgm:cxn modelId="{ED058ED5-2167-45A0-B3AC-F8B48D5EE59B}" type="presOf" srcId="{7FCD87FC-DB57-41B7-8644-82D4556FCEC9}" destId="{1752B841-33B5-48E8-8BBA-ED5EA8A3EF39}" srcOrd="0" destOrd="0" presId="urn:microsoft.com/office/officeart/2018/2/layout/IconVerticalSolidList"/>
    <dgm:cxn modelId="{B9F695D5-D196-4D0D-AF80-69313E007E23}" type="presOf" srcId="{F5F10FA6-7C65-4D51-B899-5671AAC01F6F}" destId="{4003E13F-CE61-4853-90AC-7F5818B4FB20}" srcOrd="0" destOrd="0" presId="urn:microsoft.com/office/officeart/2018/2/layout/IconVerticalSolidList"/>
    <dgm:cxn modelId="{ED7A959C-2A66-4D3C-8251-05604D419C83}" type="presParOf" srcId="{4003E13F-CE61-4853-90AC-7F5818B4FB20}" destId="{FA082F50-3D47-4BF7-AEDE-D16CF2C31F80}" srcOrd="0" destOrd="0" presId="urn:microsoft.com/office/officeart/2018/2/layout/IconVerticalSolidList"/>
    <dgm:cxn modelId="{028D3CE8-8E06-4795-A6DE-4C6FFBA3DE98}" type="presParOf" srcId="{FA082F50-3D47-4BF7-AEDE-D16CF2C31F80}" destId="{3A9C9447-0209-4E68-8FF4-5347EB48790F}" srcOrd="0" destOrd="0" presId="urn:microsoft.com/office/officeart/2018/2/layout/IconVerticalSolidList"/>
    <dgm:cxn modelId="{8AC21324-89AA-4D4B-AE51-EE758E8AB26C}" type="presParOf" srcId="{FA082F50-3D47-4BF7-AEDE-D16CF2C31F80}" destId="{D257FEA8-058F-4AEA-9AB2-038C89CF7D5C}" srcOrd="1" destOrd="0" presId="urn:microsoft.com/office/officeart/2018/2/layout/IconVerticalSolidList"/>
    <dgm:cxn modelId="{3A79DED4-9DBD-4275-81B0-BF2F3FA81A4A}" type="presParOf" srcId="{FA082F50-3D47-4BF7-AEDE-D16CF2C31F80}" destId="{DD54F3E4-74C1-4D6F-9217-F4F8E0F66F03}" srcOrd="2" destOrd="0" presId="urn:microsoft.com/office/officeart/2018/2/layout/IconVerticalSolidList"/>
    <dgm:cxn modelId="{AEB1A231-340B-454C-9C99-3DEDF3F3301B}" type="presParOf" srcId="{FA082F50-3D47-4BF7-AEDE-D16CF2C31F80}" destId="{7D1B72E1-30BC-4CD7-A0FB-A33CEB6E3964}" srcOrd="3" destOrd="0" presId="urn:microsoft.com/office/officeart/2018/2/layout/IconVerticalSolidList"/>
    <dgm:cxn modelId="{78F1F318-EA37-498A-A877-FFC313B1DE56}" type="presParOf" srcId="{4003E13F-CE61-4853-90AC-7F5818B4FB20}" destId="{AAF131CB-6D4D-4A88-94F0-832F14DA3B90}" srcOrd="1" destOrd="0" presId="urn:microsoft.com/office/officeart/2018/2/layout/IconVerticalSolidList"/>
    <dgm:cxn modelId="{17914F31-6EA8-4A2B-AF50-540090B50E5D}" type="presParOf" srcId="{4003E13F-CE61-4853-90AC-7F5818B4FB20}" destId="{2BC22516-A6D4-4511-9230-5E160509D1B8}" srcOrd="2" destOrd="0" presId="urn:microsoft.com/office/officeart/2018/2/layout/IconVerticalSolidList"/>
    <dgm:cxn modelId="{AAB9F650-F0AB-46B4-AB3C-10557EBB84CC}" type="presParOf" srcId="{2BC22516-A6D4-4511-9230-5E160509D1B8}" destId="{866CCFF1-F66F-4644-8029-794A7FAFA4C9}" srcOrd="0" destOrd="0" presId="urn:microsoft.com/office/officeart/2018/2/layout/IconVerticalSolidList"/>
    <dgm:cxn modelId="{6329EB7B-7815-49D1-99DC-4F2BA1C357A4}" type="presParOf" srcId="{2BC22516-A6D4-4511-9230-5E160509D1B8}" destId="{1E3F1DE0-4CC9-4CDE-BB0C-CF171607D245}" srcOrd="1" destOrd="0" presId="urn:microsoft.com/office/officeart/2018/2/layout/IconVerticalSolidList"/>
    <dgm:cxn modelId="{A4938B8D-A3C9-4379-935A-E985A0DC92BD}" type="presParOf" srcId="{2BC22516-A6D4-4511-9230-5E160509D1B8}" destId="{C65B38C3-36C1-4AD8-881C-57C4CBF2200F}" srcOrd="2" destOrd="0" presId="urn:microsoft.com/office/officeart/2018/2/layout/IconVerticalSolidList"/>
    <dgm:cxn modelId="{D44BC7CD-B775-4B17-ADCC-BC6FAE91DE39}" type="presParOf" srcId="{2BC22516-A6D4-4511-9230-5E160509D1B8}" destId="{DFFCEDCF-0B40-4CD5-8243-1683CE79C9F0}" srcOrd="3" destOrd="0" presId="urn:microsoft.com/office/officeart/2018/2/layout/IconVerticalSolidList"/>
    <dgm:cxn modelId="{5D04C05C-13F9-4319-8BC4-28467F6C1182}" type="presParOf" srcId="{4003E13F-CE61-4853-90AC-7F5818B4FB20}" destId="{D962194D-C343-4800-A2D7-48558FD31943}" srcOrd="3" destOrd="0" presId="urn:microsoft.com/office/officeart/2018/2/layout/IconVerticalSolidList"/>
    <dgm:cxn modelId="{377C40AB-55CF-4949-A24B-07D86944841E}" type="presParOf" srcId="{4003E13F-CE61-4853-90AC-7F5818B4FB20}" destId="{2E78144B-8029-4EDF-A375-C96FCC6016C8}" srcOrd="4" destOrd="0" presId="urn:microsoft.com/office/officeart/2018/2/layout/IconVerticalSolidList"/>
    <dgm:cxn modelId="{D76A025D-26CC-4F22-836B-A0817A4D249E}" type="presParOf" srcId="{2E78144B-8029-4EDF-A375-C96FCC6016C8}" destId="{1262868F-FCDC-429F-897D-30B592F83B90}" srcOrd="0" destOrd="0" presId="urn:microsoft.com/office/officeart/2018/2/layout/IconVerticalSolidList"/>
    <dgm:cxn modelId="{DAEFDEFE-0C2B-447C-AEF3-83CC8F384218}" type="presParOf" srcId="{2E78144B-8029-4EDF-A375-C96FCC6016C8}" destId="{67A956B7-BAB0-42BB-ABC6-AC803B2D700D}" srcOrd="1" destOrd="0" presId="urn:microsoft.com/office/officeart/2018/2/layout/IconVerticalSolidList"/>
    <dgm:cxn modelId="{4BA2AA41-1EA4-457F-B10A-17A1F57609DF}" type="presParOf" srcId="{2E78144B-8029-4EDF-A375-C96FCC6016C8}" destId="{84B4396B-2C44-49E5-AAA5-8B2DE5CB7A8F}" srcOrd="2" destOrd="0" presId="urn:microsoft.com/office/officeart/2018/2/layout/IconVerticalSolidList"/>
    <dgm:cxn modelId="{FC7A8B2F-2E17-4720-891B-84D2C96BAF3B}" type="presParOf" srcId="{2E78144B-8029-4EDF-A375-C96FCC6016C8}" destId="{1752B841-33B5-48E8-8BBA-ED5EA8A3EF39}" srcOrd="3" destOrd="0" presId="urn:microsoft.com/office/officeart/2018/2/layout/IconVerticalSolidList"/>
    <dgm:cxn modelId="{7253065E-C4B6-4BBC-A92B-C9AA371BE751}" type="presParOf" srcId="{4003E13F-CE61-4853-90AC-7F5818B4FB20}" destId="{1107F46F-ADB7-475D-A9F7-DD9442C2318C}" srcOrd="5" destOrd="0" presId="urn:microsoft.com/office/officeart/2018/2/layout/IconVerticalSolidList"/>
    <dgm:cxn modelId="{7B1EC6AD-0774-4B7E-B4A8-81E15B8BD71D}" type="presParOf" srcId="{4003E13F-CE61-4853-90AC-7F5818B4FB20}" destId="{0FD637E4-603A-4D04-AC97-342249ABD5D9}" srcOrd="6" destOrd="0" presId="urn:microsoft.com/office/officeart/2018/2/layout/IconVerticalSolidList"/>
    <dgm:cxn modelId="{BA80E668-2ACF-492C-AFE0-37AB2CFCFB73}" type="presParOf" srcId="{0FD637E4-603A-4D04-AC97-342249ABD5D9}" destId="{EC321CDA-3993-4525-A0B3-1FD76920BCC8}" srcOrd="0" destOrd="0" presId="urn:microsoft.com/office/officeart/2018/2/layout/IconVerticalSolidList"/>
    <dgm:cxn modelId="{944A52B4-6CCB-4120-B0FC-3BC7F4D336FF}" type="presParOf" srcId="{0FD637E4-603A-4D04-AC97-342249ABD5D9}" destId="{0EFABE93-3ED8-4600-A977-86E0D381BF89}" srcOrd="1" destOrd="0" presId="urn:microsoft.com/office/officeart/2018/2/layout/IconVerticalSolidList"/>
    <dgm:cxn modelId="{52537E9D-126C-46FF-A6FC-B80D27A8D58A}" type="presParOf" srcId="{0FD637E4-603A-4D04-AC97-342249ABD5D9}" destId="{1383F9BC-ED55-4869-9174-C3D1770945CB}" srcOrd="2" destOrd="0" presId="urn:microsoft.com/office/officeart/2018/2/layout/IconVerticalSolidList"/>
    <dgm:cxn modelId="{3BB3B25C-4E64-4EB0-825D-2CC3527BD46C}" type="presParOf" srcId="{0FD637E4-603A-4D04-AC97-342249ABD5D9}" destId="{AE9735E2-7B99-4B00-9067-957414D720D7}"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C38AC287-8BB0-447C-BB3B-862A18811F9B}" type="doc">
      <dgm:prSet loTypeId="urn:microsoft.com/office/officeart/2005/8/layout/process4" loCatId="process" qsTypeId="urn:microsoft.com/office/officeart/2005/8/quickstyle/simple1" qsCatId="simple" csTypeId="urn:microsoft.com/office/officeart/2005/8/colors/colorful2" csCatId="colorful" phldr="1"/>
      <dgm:spPr/>
      <dgm:t>
        <a:bodyPr/>
        <a:lstStyle/>
        <a:p>
          <a:endParaRPr lang="en-US"/>
        </a:p>
      </dgm:t>
    </dgm:pt>
    <dgm:pt modelId="{DE9B874B-DCD8-4EB8-97E7-65047D71E24E}">
      <dgm:prSet/>
      <dgm:spPr/>
      <dgm:t>
        <a:bodyPr/>
        <a:lstStyle/>
        <a:p>
          <a:r>
            <a:rPr lang="en-US"/>
            <a:t>Rockbuster Stealth LLC is a movie rental company that used to have stores around the world. They have been facing stiff competition from streaming services like Netflix and Amazon Prime. Due to this, the management team is planning to launch its own streaming service in order to stay competitive. </a:t>
          </a:r>
        </a:p>
      </dgm:t>
    </dgm:pt>
    <dgm:pt modelId="{47BF721B-FB74-4438-919A-820C7324BD6C}" type="parTrans" cxnId="{6C440A3F-6047-439A-BDB0-941007999DBA}">
      <dgm:prSet/>
      <dgm:spPr/>
      <dgm:t>
        <a:bodyPr/>
        <a:lstStyle/>
        <a:p>
          <a:endParaRPr lang="en-US"/>
        </a:p>
      </dgm:t>
    </dgm:pt>
    <dgm:pt modelId="{E4EF504F-36D3-4823-98A1-B1E3A97D4F73}" type="sibTrans" cxnId="{6C440A3F-6047-439A-BDB0-941007999DBA}">
      <dgm:prSet/>
      <dgm:spPr/>
      <dgm:t>
        <a:bodyPr/>
        <a:lstStyle/>
        <a:p>
          <a:endParaRPr lang="en-US"/>
        </a:p>
      </dgm:t>
    </dgm:pt>
    <dgm:pt modelId="{58C98757-B1BA-45A9-922C-BA2D084733DA}">
      <dgm:prSet/>
      <dgm:spPr/>
      <dgm:t>
        <a:bodyPr/>
        <a:lstStyle/>
        <a:p>
          <a:r>
            <a:rPr lang="en-US"/>
            <a:t>After loading data into a relational database system, I used SQL to analyze the data and answer key questions for the Rockbuster management team. </a:t>
          </a:r>
        </a:p>
      </dgm:t>
    </dgm:pt>
    <dgm:pt modelId="{6148D727-5D1F-46F3-87CE-2B391BF1D7AC}" type="parTrans" cxnId="{464F6913-C2FE-4E6C-88D9-0C8239AE2FE9}">
      <dgm:prSet/>
      <dgm:spPr/>
      <dgm:t>
        <a:bodyPr/>
        <a:lstStyle/>
        <a:p>
          <a:endParaRPr lang="en-US"/>
        </a:p>
      </dgm:t>
    </dgm:pt>
    <dgm:pt modelId="{C6719E25-5D60-4AE9-BBB6-A50AE891F0ED}" type="sibTrans" cxnId="{464F6913-C2FE-4E6C-88D9-0C8239AE2FE9}">
      <dgm:prSet/>
      <dgm:spPr/>
      <dgm:t>
        <a:bodyPr/>
        <a:lstStyle/>
        <a:p>
          <a:endParaRPr lang="en-US"/>
        </a:p>
      </dgm:t>
    </dgm:pt>
    <dgm:pt modelId="{F6575CEA-8088-491D-9D30-CEB3A9B14E57}">
      <dgm:prSet/>
      <dgm:spPr/>
      <dgm:t>
        <a:bodyPr/>
        <a:lstStyle/>
        <a:p>
          <a:r>
            <a:rPr lang="en-US"/>
            <a:t>Key Questions:</a:t>
          </a:r>
        </a:p>
      </dgm:t>
    </dgm:pt>
    <dgm:pt modelId="{378BE4BD-8C80-4464-B395-BDC2CF6C9346}" type="parTrans" cxnId="{C6BB5DDC-FF97-4814-A3DF-A272B9A451B3}">
      <dgm:prSet/>
      <dgm:spPr/>
      <dgm:t>
        <a:bodyPr/>
        <a:lstStyle/>
        <a:p>
          <a:endParaRPr lang="en-US"/>
        </a:p>
      </dgm:t>
    </dgm:pt>
    <dgm:pt modelId="{2D63FDF3-83E9-47E4-96D4-218ECA15FA25}" type="sibTrans" cxnId="{C6BB5DDC-FF97-4814-A3DF-A272B9A451B3}">
      <dgm:prSet/>
      <dgm:spPr/>
      <dgm:t>
        <a:bodyPr/>
        <a:lstStyle/>
        <a:p>
          <a:endParaRPr lang="en-US"/>
        </a:p>
      </dgm:t>
    </dgm:pt>
    <dgm:pt modelId="{BE101562-4A92-407F-87D6-9116CE015923}">
      <dgm:prSet/>
      <dgm:spPr/>
      <dgm:t>
        <a:bodyPr/>
        <a:lstStyle/>
        <a:p>
          <a:r>
            <a:rPr lang="en-US"/>
            <a:t>Which movies contributed the least/most to revenue gain?</a:t>
          </a:r>
        </a:p>
      </dgm:t>
    </dgm:pt>
    <dgm:pt modelId="{12934FF8-B8BE-432B-8CEF-D207204C2D79}" type="parTrans" cxnId="{CB7CCB96-0E4C-4552-92D2-052DFBF5B279}">
      <dgm:prSet/>
      <dgm:spPr/>
      <dgm:t>
        <a:bodyPr/>
        <a:lstStyle/>
        <a:p>
          <a:endParaRPr lang="en-US"/>
        </a:p>
      </dgm:t>
    </dgm:pt>
    <dgm:pt modelId="{3F99CF6D-B3E6-4B52-9F38-7999DE3CC16D}" type="sibTrans" cxnId="{CB7CCB96-0E4C-4552-92D2-052DFBF5B279}">
      <dgm:prSet/>
      <dgm:spPr/>
      <dgm:t>
        <a:bodyPr/>
        <a:lstStyle/>
        <a:p>
          <a:endParaRPr lang="en-US"/>
        </a:p>
      </dgm:t>
    </dgm:pt>
    <dgm:pt modelId="{7662AFFC-B9B8-4EF6-875A-F8BA9ACCC64B}">
      <dgm:prSet/>
      <dgm:spPr/>
      <dgm:t>
        <a:bodyPr/>
        <a:lstStyle/>
        <a:p>
          <a:r>
            <a:rPr lang="en-US"/>
            <a:t>What was the average rental duration for all videos?</a:t>
          </a:r>
        </a:p>
      </dgm:t>
    </dgm:pt>
    <dgm:pt modelId="{39432270-96DC-4E5F-A3CA-BECB85F1C7F0}" type="parTrans" cxnId="{94AC3969-A077-47EF-ABBD-E29CFDAF1141}">
      <dgm:prSet/>
      <dgm:spPr/>
      <dgm:t>
        <a:bodyPr/>
        <a:lstStyle/>
        <a:p>
          <a:endParaRPr lang="en-US"/>
        </a:p>
      </dgm:t>
    </dgm:pt>
    <dgm:pt modelId="{89ECC378-1E89-4DEF-9719-465EB95CCE5C}" type="sibTrans" cxnId="{94AC3969-A077-47EF-ABBD-E29CFDAF1141}">
      <dgm:prSet/>
      <dgm:spPr/>
      <dgm:t>
        <a:bodyPr/>
        <a:lstStyle/>
        <a:p>
          <a:endParaRPr lang="en-US"/>
        </a:p>
      </dgm:t>
    </dgm:pt>
    <dgm:pt modelId="{4B79F172-F031-4F93-B9F7-B838AFAEB2C0}">
      <dgm:prSet/>
      <dgm:spPr/>
      <dgm:t>
        <a:bodyPr/>
        <a:lstStyle/>
        <a:p>
          <a:r>
            <a:rPr lang="en-US"/>
            <a:t>Which countries are Rockbuster customers based in?</a:t>
          </a:r>
        </a:p>
      </dgm:t>
    </dgm:pt>
    <dgm:pt modelId="{7B1D2004-0F80-4C1F-AD45-864772F51E66}" type="parTrans" cxnId="{A16E5908-833C-4A05-99CE-698C388A6E8D}">
      <dgm:prSet/>
      <dgm:spPr/>
      <dgm:t>
        <a:bodyPr/>
        <a:lstStyle/>
        <a:p>
          <a:endParaRPr lang="en-US"/>
        </a:p>
      </dgm:t>
    </dgm:pt>
    <dgm:pt modelId="{2FDB8162-3489-4B69-B8A7-5CE658BC0060}" type="sibTrans" cxnId="{A16E5908-833C-4A05-99CE-698C388A6E8D}">
      <dgm:prSet/>
      <dgm:spPr/>
      <dgm:t>
        <a:bodyPr/>
        <a:lstStyle/>
        <a:p>
          <a:endParaRPr lang="en-US"/>
        </a:p>
      </dgm:t>
    </dgm:pt>
    <dgm:pt modelId="{E5819B4E-6B48-43DE-825E-06C24DF72C9E}">
      <dgm:prSet/>
      <dgm:spPr/>
      <dgm:t>
        <a:bodyPr/>
        <a:lstStyle/>
        <a:p>
          <a:r>
            <a:rPr lang="en-US"/>
            <a:t>Where are customers with a high lifetime value based?</a:t>
          </a:r>
        </a:p>
      </dgm:t>
    </dgm:pt>
    <dgm:pt modelId="{B25CD143-6BEC-426E-8326-6E1B3F4E91F6}" type="parTrans" cxnId="{1191C470-ADC8-4476-9013-6A9BD18F8103}">
      <dgm:prSet/>
      <dgm:spPr/>
      <dgm:t>
        <a:bodyPr/>
        <a:lstStyle/>
        <a:p>
          <a:endParaRPr lang="en-US"/>
        </a:p>
      </dgm:t>
    </dgm:pt>
    <dgm:pt modelId="{ED3219D6-EBB6-4F6E-9B9B-7683CB07ECCB}" type="sibTrans" cxnId="{1191C470-ADC8-4476-9013-6A9BD18F8103}">
      <dgm:prSet/>
      <dgm:spPr/>
      <dgm:t>
        <a:bodyPr/>
        <a:lstStyle/>
        <a:p>
          <a:endParaRPr lang="en-US"/>
        </a:p>
      </dgm:t>
    </dgm:pt>
    <dgm:pt modelId="{33EF6FE0-6DFE-4672-BF2D-96617C184655}">
      <dgm:prSet/>
      <dgm:spPr/>
      <dgm:t>
        <a:bodyPr/>
        <a:lstStyle/>
        <a:p>
          <a:r>
            <a:rPr lang="en-US" dirty="0"/>
            <a:t>Do sales figures vary between geographic regions?</a:t>
          </a:r>
        </a:p>
      </dgm:t>
    </dgm:pt>
    <dgm:pt modelId="{8153272D-AEF2-451F-93D2-15AA2E467BB6}" type="parTrans" cxnId="{DBEA46AB-D400-48B5-B7CB-722B341F5699}">
      <dgm:prSet/>
      <dgm:spPr/>
      <dgm:t>
        <a:bodyPr/>
        <a:lstStyle/>
        <a:p>
          <a:endParaRPr lang="en-US"/>
        </a:p>
      </dgm:t>
    </dgm:pt>
    <dgm:pt modelId="{D3C4B01A-CB25-49AE-9431-8EB41CBBA959}" type="sibTrans" cxnId="{DBEA46AB-D400-48B5-B7CB-722B341F5699}">
      <dgm:prSet/>
      <dgm:spPr/>
      <dgm:t>
        <a:bodyPr/>
        <a:lstStyle/>
        <a:p>
          <a:endParaRPr lang="en-US"/>
        </a:p>
      </dgm:t>
    </dgm:pt>
    <dgm:pt modelId="{A2E648F9-0FF4-4EC7-95EA-870966798C38}" type="pres">
      <dgm:prSet presAssocID="{C38AC287-8BB0-447C-BB3B-862A18811F9B}" presName="Name0" presStyleCnt="0">
        <dgm:presLayoutVars>
          <dgm:dir/>
          <dgm:animLvl val="lvl"/>
          <dgm:resizeHandles val="exact"/>
        </dgm:presLayoutVars>
      </dgm:prSet>
      <dgm:spPr/>
    </dgm:pt>
    <dgm:pt modelId="{C89BD854-C4DC-4B66-B8A0-ADF25A6DE05B}" type="pres">
      <dgm:prSet presAssocID="{F6575CEA-8088-491D-9D30-CEB3A9B14E57}" presName="boxAndChildren" presStyleCnt="0"/>
      <dgm:spPr/>
    </dgm:pt>
    <dgm:pt modelId="{1DEB8E61-84C1-41E2-A8E4-C110093469A6}" type="pres">
      <dgm:prSet presAssocID="{F6575CEA-8088-491D-9D30-CEB3A9B14E57}" presName="parentTextBox" presStyleLbl="node1" presStyleIdx="0" presStyleCnt="3"/>
      <dgm:spPr/>
    </dgm:pt>
    <dgm:pt modelId="{F76D1CFB-2F24-4F92-8A3E-FC43B0B59B4D}" type="pres">
      <dgm:prSet presAssocID="{F6575CEA-8088-491D-9D30-CEB3A9B14E57}" presName="entireBox" presStyleLbl="node1" presStyleIdx="0" presStyleCnt="3"/>
      <dgm:spPr/>
    </dgm:pt>
    <dgm:pt modelId="{0259726D-9805-4D88-A421-0C89426D8A70}" type="pres">
      <dgm:prSet presAssocID="{F6575CEA-8088-491D-9D30-CEB3A9B14E57}" presName="descendantBox" presStyleCnt="0"/>
      <dgm:spPr/>
    </dgm:pt>
    <dgm:pt modelId="{9A96AD26-DA26-45FB-8257-A4AD2701FFC8}" type="pres">
      <dgm:prSet presAssocID="{BE101562-4A92-407F-87D6-9116CE015923}" presName="childTextBox" presStyleLbl="fgAccFollowNode1" presStyleIdx="0" presStyleCnt="5">
        <dgm:presLayoutVars>
          <dgm:bulletEnabled val="1"/>
        </dgm:presLayoutVars>
      </dgm:prSet>
      <dgm:spPr/>
    </dgm:pt>
    <dgm:pt modelId="{AFF385F0-B4C4-4208-9889-22F614E44A33}" type="pres">
      <dgm:prSet presAssocID="{7662AFFC-B9B8-4EF6-875A-F8BA9ACCC64B}" presName="childTextBox" presStyleLbl="fgAccFollowNode1" presStyleIdx="1" presStyleCnt="5">
        <dgm:presLayoutVars>
          <dgm:bulletEnabled val="1"/>
        </dgm:presLayoutVars>
      </dgm:prSet>
      <dgm:spPr/>
    </dgm:pt>
    <dgm:pt modelId="{568C93EB-541C-40F5-8CCA-E00084664DBA}" type="pres">
      <dgm:prSet presAssocID="{4B79F172-F031-4F93-B9F7-B838AFAEB2C0}" presName="childTextBox" presStyleLbl="fgAccFollowNode1" presStyleIdx="2" presStyleCnt="5">
        <dgm:presLayoutVars>
          <dgm:bulletEnabled val="1"/>
        </dgm:presLayoutVars>
      </dgm:prSet>
      <dgm:spPr/>
    </dgm:pt>
    <dgm:pt modelId="{27CCA0C3-F9B2-4881-9389-49D25C665815}" type="pres">
      <dgm:prSet presAssocID="{E5819B4E-6B48-43DE-825E-06C24DF72C9E}" presName="childTextBox" presStyleLbl="fgAccFollowNode1" presStyleIdx="3" presStyleCnt="5">
        <dgm:presLayoutVars>
          <dgm:bulletEnabled val="1"/>
        </dgm:presLayoutVars>
      </dgm:prSet>
      <dgm:spPr/>
    </dgm:pt>
    <dgm:pt modelId="{6A49E3D3-58D7-4A52-A026-29A460AD1F6A}" type="pres">
      <dgm:prSet presAssocID="{33EF6FE0-6DFE-4672-BF2D-96617C184655}" presName="childTextBox" presStyleLbl="fgAccFollowNode1" presStyleIdx="4" presStyleCnt="5">
        <dgm:presLayoutVars>
          <dgm:bulletEnabled val="1"/>
        </dgm:presLayoutVars>
      </dgm:prSet>
      <dgm:spPr/>
    </dgm:pt>
    <dgm:pt modelId="{A3AA40B0-A125-4265-B342-BDA6ACC19FF8}" type="pres">
      <dgm:prSet presAssocID="{C6719E25-5D60-4AE9-BBB6-A50AE891F0ED}" presName="sp" presStyleCnt="0"/>
      <dgm:spPr/>
    </dgm:pt>
    <dgm:pt modelId="{D1DD8B57-1ED5-4851-A44A-55DE037E7C20}" type="pres">
      <dgm:prSet presAssocID="{58C98757-B1BA-45A9-922C-BA2D084733DA}" presName="arrowAndChildren" presStyleCnt="0"/>
      <dgm:spPr/>
    </dgm:pt>
    <dgm:pt modelId="{8A3B238B-DC12-4C3F-850F-29833F4862CC}" type="pres">
      <dgm:prSet presAssocID="{58C98757-B1BA-45A9-922C-BA2D084733DA}" presName="parentTextArrow" presStyleLbl="node1" presStyleIdx="1" presStyleCnt="3"/>
      <dgm:spPr/>
    </dgm:pt>
    <dgm:pt modelId="{29879393-6373-4434-A0B0-B1C7C70FE197}" type="pres">
      <dgm:prSet presAssocID="{E4EF504F-36D3-4823-98A1-B1E3A97D4F73}" presName="sp" presStyleCnt="0"/>
      <dgm:spPr/>
    </dgm:pt>
    <dgm:pt modelId="{7D70F1A3-25D5-40D6-9636-0AC6E12C6C9F}" type="pres">
      <dgm:prSet presAssocID="{DE9B874B-DCD8-4EB8-97E7-65047D71E24E}" presName="arrowAndChildren" presStyleCnt="0"/>
      <dgm:spPr/>
    </dgm:pt>
    <dgm:pt modelId="{24F7D83C-43C9-48BB-B391-044C4AB8F2C8}" type="pres">
      <dgm:prSet presAssocID="{DE9B874B-DCD8-4EB8-97E7-65047D71E24E}" presName="parentTextArrow" presStyleLbl="node1" presStyleIdx="2" presStyleCnt="3"/>
      <dgm:spPr/>
    </dgm:pt>
  </dgm:ptLst>
  <dgm:cxnLst>
    <dgm:cxn modelId="{A16E5908-833C-4A05-99CE-698C388A6E8D}" srcId="{F6575CEA-8088-491D-9D30-CEB3A9B14E57}" destId="{4B79F172-F031-4F93-B9F7-B838AFAEB2C0}" srcOrd="2" destOrd="0" parTransId="{7B1D2004-0F80-4C1F-AD45-864772F51E66}" sibTransId="{2FDB8162-3489-4B69-B8A7-5CE658BC0060}"/>
    <dgm:cxn modelId="{464F6913-C2FE-4E6C-88D9-0C8239AE2FE9}" srcId="{C38AC287-8BB0-447C-BB3B-862A18811F9B}" destId="{58C98757-B1BA-45A9-922C-BA2D084733DA}" srcOrd="1" destOrd="0" parTransId="{6148D727-5D1F-46F3-87CE-2B391BF1D7AC}" sibTransId="{C6719E25-5D60-4AE9-BBB6-A50AE891F0ED}"/>
    <dgm:cxn modelId="{B0E72335-C3A7-423F-9FF2-FE8BB42FF77C}" type="presOf" srcId="{33EF6FE0-6DFE-4672-BF2D-96617C184655}" destId="{6A49E3D3-58D7-4A52-A026-29A460AD1F6A}" srcOrd="0" destOrd="0" presId="urn:microsoft.com/office/officeart/2005/8/layout/process4"/>
    <dgm:cxn modelId="{6C440A3F-6047-439A-BDB0-941007999DBA}" srcId="{C38AC287-8BB0-447C-BB3B-862A18811F9B}" destId="{DE9B874B-DCD8-4EB8-97E7-65047D71E24E}" srcOrd="0" destOrd="0" parTransId="{47BF721B-FB74-4438-919A-820C7324BD6C}" sibTransId="{E4EF504F-36D3-4823-98A1-B1E3A97D4F73}"/>
    <dgm:cxn modelId="{08710946-0AFB-456A-B3A6-C83447D887FF}" type="presOf" srcId="{F6575CEA-8088-491D-9D30-CEB3A9B14E57}" destId="{1DEB8E61-84C1-41E2-A8E4-C110093469A6}" srcOrd="0" destOrd="0" presId="urn:microsoft.com/office/officeart/2005/8/layout/process4"/>
    <dgm:cxn modelId="{94AC3969-A077-47EF-ABBD-E29CFDAF1141}" srcId="{F6575CEA-8088-491D-9D30-CEB3A9B14E57}" destId="{7662AFFC-B9B8-4EF6-875A-F8BA9ACCC64B}" srcOrd="1" destOrd="0" parTransId="{39432270-96DC-4E5F-A3CA-BECB85F1C7F0}" sibTransId="{89ECC378-1E89-4DEF-9719-465EB95CCE5C}"/>
    <dgm:cxn modelId="{19078549-11EA-4C62-85D9-A370B5D31800}" type="presOf" srcId="{4B79F172-F031-4F93-B9F7-B838AFAEB2C0}" destId="{568C93EB-541C-40F5-8CCA-E00084664DBA}" srcOrd="0" destOrd="0" presId="urn:microsoft.com/office/officeart/2005/8/layout/process4"/>
    <dgm:cxn modelId="{1191C470-ADC8-4476-9013-6A9BD18F8103}" srcId="{F6575CEA-8088-491D-9D30-CEB3A9B14E57}" destId="{E5819B4E-6B48-43DE-825E-06C24DF72C9E}" srcOrd="3" destOrd="0" parTransId="{B25CD143-6BEC-426E-8326-6E1B3F4E91F6}" sibTransId="{ED3219D6-EBB6-4F6E-9B9B-7683CB07ECCB}"/>
    <dgm:cxn modelId="{E6E37E8C-0AA0-45B8-BE86-197A92DB5864}" type="presOf" srcId="{F6575CEA-8088-491D-9D30-CEB3A9B14E57}" destId="{F76D1CFB-2F24-4F92-8A3E-FC43B0B59B4D}" srcOrd="1" destOrd="0" presId="urn:microsoft.com/office/officeart/2005/8/layout/process4"/>
    <dgm:cxn modelId="{CB7CCB96-0E4C-4552-92D2-052DFBF5B279}" srcId="{F6575CEA-8088-491D-9D30-CEB3A9B14E57}" destId="{BE101562-4A92-407F-87D6-9116CE015923}" srcOrd="0" destOrd="0" parTransId="{12934FF8-B8BE-432B-8CEF-D207204C2D79}" sibTransId="{3F99CF6D-B3E6-4B52-9F38-7999DE3CC16D}"/>
    <dgm:cxn modelId="{DBEA46AB-D400-48B5-B7CB-722B341F5699}" srcId="{F6575CEA-8088-491D-9D30-CEB3A9B14E57}" destId="{33EF6FE0-6DFE-4672-BF2D-96617C184655}" srcOrd="4" destOrd="0" parTransId="{8153272D-AEF2-451F-93D2-15AA2E467BB6}" sibTransId="{D3C4B01A-CB25-49AE-9431-8EB41CBBA959}"/>
    <dgm:cxn modelId="{69F5D3BC-B6AD-4B82-B979-7938CC2BA7AB}" type="presOf" srcId="{58C98757-B1BA-45A9-922C-BA2D084733DA}" destId="{8A3B238B-DC12-4C3F-850F-29833F4862CC}" srcOrd="0" destOrd="0" presId="urn:microsoft.com/office/officeart/2005/8/layout/process4"/>
    <dgm:cxn modelId="{974895C9-5BD4-4B10-AE3D-90B90B7D219B}" type="presOf" srcId="{E5819B4E-6B48-43DE-825E-06C24DF72C9E}" destId="{27CCA0C3-F9B2-4881-9389-49D25C665815}" srcOrd="0" destOrd="0" presId="urn:microsoft.com/office/officeart/2005/8/layout/process4"/>
    <dgm:cxn modelId="{BBE840CE-9705-4606-8CA0-282D68C59593}" type="presOf" srcId="{DE9B874B-DCD8-4EB8-97E7-65047D71E24E}" destId="{24F7D83C-43C9-48BB-B391-044C4AB8F2C8}" srcOrd="0" destOrd="0" presId="urn:microsoft.com/office/officeart/2005/8/layout/process4"/>
    <dgm:cxn modelId="{19FC11D3-4C94-4293-BABE-3F4812DBE09B}" type="presOf" srcId="{C38AC287-8BB0-447C-BB3B-862A18811F9B}" destId="{A2E648F9-0FF4-4EC7-95EA-870966798C38}" srcOrd="0" destOrd="0" presId="urn:microsoft.com/office/officeart/2005/8/layout/process4"/>
    <dgm:cxn modelId="{C6BB5DDC-FF97-4814-A3DF-A272B9A451B3}" srcId="{C38AC287-8BB0-447C-BB3B-862A18811F9B}" destId="{F6575CEA-8088-491D-9D30-CEB3A9B14E57}" srcOrd="2" destOrd="0" parTransId="{378BE4BD-8C80-4464-B395-BDC2CF6C9346}" sibTransId="{2D63FDF3-83E9-47E4-96D4-218ECA15FA25}"/>
    <dgm:cxn modelId="{C3208EDF-047C-4CD1-8011-6E383A4FA2FC}" type="presOf" srcId="{7662AFFC-B9B8-4EF6-875A-F8BA9ACCC64B}" destId="{AFF385F0-B4C4-4208-9889-22F614E44A33}" srcOrd="0" destOrd="0" presId="urn:microsoft.com/office/officeart/2005/8/layout/process4"/>
    <dgm:cxn modelId="{DEC3C5FE-1051-443A-ADE7-9150DBCBDFA7}" type="presOf" srcId="{BE101562-4A92-407F-87D6-9116CE015923}" destId="{9A96AD26-DA26-45FB-8257-A4AD2701FFC8}" srcOrd="0" destOrd="0" presId="urn:microsoft.com/office/officeart/2005/8/layout/process4"/>
    <dgm:cxn modelId="{B5D29A56-789B-4964-9AE2-E9840530EC00}" type="presParOf" srcId="{A2E648F9-0FF4-4EC7-95EA-870966798C38}" destId="{C89BD854-C4DC-4B66-B8A0-ADF25A6DE05B}" srcOrd="0" destOrd="0" presId="urn:microsoft.com/office/officeart/2005/8/layout/process4"/>
    <dgm:cxn modelId="{7855355D-4E71-432E-B8E4-853A48A78F8D}" type="presParOf" srcId="{C89BD854-C4DC-4B66-B8A0-ADF25A6DE05B}" destId="{1DEB8E61-84C1-41E2-A8E4-C110093469A6}" srcOrd="0" destOrd="0" presId="urn:microsoft.com/office/officeart/2005/8/layout/process4"/>
    <dgm:cxn modelId="{F3FE252F-AB64-4656-8C26-4D9469C1AF72}" type="presParOf" srcId="{C89BD854-C4DC-4B66-B8A0-ADF25A6DE05B}" destId="{F76D1CFB-2F24-4F92-8A3E-FC43B0B59B4D}" srcOrd="1" destOrd="0" presId="urn:microsoft.com/office/officeart/2005/8/layout/process4"/>
    <dgm:cxn modelId="{4F153896-7CD4-4133-B416-30345EAA44AB}" type="presParOf" srcId="{C89BD854-C4DC-4B66-B8A0-ADF25A6DE05B}" destId="{0259726D-9805-4D88-A421-0C89426D8A70}" srcOrd="2" destOrd="0" presId="urn:microsoft.com/office/officeart/2005/8/layout/process4"/>
    <dgm:cxn modelId="{196FEB28-61D7-4761-BA81-8B5E94640EAA}" type="presParOf" srcId="{0259726D-9805-4D88-A421-0C89426D8A70}" destId="{9A96AD26-DA26-45FB-8257-A4AD2701FFC8}" srcOrd="0" destOrd="0" presId="urn:microsoft.com/office/officeart/2005/8/layout/process4"/>
    <dgm:cxn modelId="{3E18274E-0A5D-4827-95D5-FED42D307130}" type="presParOf" srcId="{0259726D-9805-4D88-A421-0C89426D8A70}" destId="{AFF385F0-B4C4-4208-9889-22F614E44A33}" srcOrd="1" destOrd="0" presId="urn:microsoft.com/office/officeart/2005/8/layout/process4"/>
    <dgm:cxn modelId="{A042A68B-9CB1-48D9-B1B1-81F14423AE25}" type="presParOf" srcId="{0259726D-9805-4D88-A421-0C89426D8A70}" destId="{568C93EB-541C-40F5-8CCA-E00084664DBA}" srcOrd="2" destOrd="0" presId="urn:microsoft.com/office/officeart/2005/8/layout/process4"/>
    <dgm:cxn modelId="{B5EF2031-3924-41E8-A2B7-128081C49EF5}" type="presParOf" srcId="{0259726D-9805-4D88-A421-0C89426D8A70}" destId="{27CCA0C3-F9B2-4881-9389-49D25C665815}" srcOrd="3" destOrd="0" presId="urn:microsoft.com/office/officeart/2005/8/layout/process4"/>
    <dgm:cxn modelId="{A2347DA4-A54B-4312-81EC-BA552C737E20}" type="presParOf" srcId="{0259726D-9805-4D88-A421-0C89426D8A70}" destId="{6A49E3D3-58D7-4A52-A026-29A460AD1F6A}" srcOrd="4" destOrd="0" presId="urn:microsoft.com/office/officeart/2005/8/layout/process4"/>
    <dgm:cxn modelId="{A6E050D7-F63B-4E44-90FE-566400005F9E}" type="presParOf" srcId="{A2E648F9-0FF4-4EC7-95EA-870966798C38}" destId="{A3AA40B0-A125-4265-B342-BDA6ACC19FF8}" srcOrd="1" destOrd="0" presId="urn:microsoft.com/office/officeart/2005/8/layout/process4"/>
    <dgm:cxn modelId="{308AC5F1-FE55-43AF-9604-ABB6625D7CC0}" type="presParOf" srcId="{A2E648F9-0FF4-4EC7-95EA-870966798C38}" destId="{D1DD8B57-1ED5-4851-A44A-55DE037E7C20}" srcOrd="2" destOrd="0" presId="urn:microsoft.com/office/officeart/2005/8/layout/process4"/>
    <dgm:cxn modelId="{F546C280-F44C-479E-842B-7E6150FF62F1}" type="presParOf" srcId="{D1DD8B57-1ED5-4851-A44A-55DE037E7C20}" destId="{8A3B238B-DC12-4C3F-850F-29833F4862CC}" srcOrd="0" destOrd="0" presId="urn:microsoft.com/office/officeart/2005/8/layout/process4"/>
    <dgm:cxn modelId="{59DA72EC-6DF8-4C7F-B226-59E79972CA93}" type="presParOf" srcId="{A2E648F9-0FF4-4EC7-95EA-870966798C38}" destId="{29879393-6373-4434-A0B0-B1C7C70FE197}" srcOrd="3" destOrd="0" presId="urn:microsoft.com/office/officeart/2005/8/layout/process4"/>
    <dgm:cxn modelId="{EE4EED47-D936-48EC-8DD8-40E09616F537}" type="presParOf" srcId="{A2E648F9-0FF4-4EC7-95EA-870966798C38}" destId="{7D70F1A3-25D5-40D6-9636-0AC6E12C6C9F}" srcOrd="4" destOrd="0" presId="urn:microsoft.com/office/officeart/2005/8/layout/process4"/>
    <dgm:cxn modelId="{891EC370-6C1A-45DF-B946-0282F85CD187}" type="presParOf" srcId="{7D70F1A3-25D5-40D6-9636-0AC6E12C6C9F}" destId="{24F7D83C-43C9-48BB-B391-044C4AB8F2C8}" srcOrd="0"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AFA92E0E-5C65-41FD-91E7-59EE56367DF6}" type="doc">
      <dgm:prSet loTypeId="urn:microsoft.com/office/officeart/2008/layout/LinedList" loCatId="list" qsTypeId="urn:microsoft.com/office/officeart/2005/8/quickstyle/simple1" qsCatId="simple" csTypeId="urn:microsoft.com/office/officeart/2005/8/colors/colorful2" csCatId="colorful" phldr="1"/>
      <dgm:spPr/>
      <dgm:t>
        <a:bodyPr/>
        <a:lstStyle/>
        <a:p>
          <a:endParaRPr lang="en-US"/>
        </a:p>
      </dgm:t>
    </dgm:pt>
    <dgm:pt modelId="{33DE25A2-44B4-4A0D-9314-BB6FC958DE2C}">
      <dgm:prSet/>
      <dgm:spPr/>
      <dgm:t>
        <a:bodyPr/>
        <a:lstStyle/>
        <a:p>
          <a:r>
            <a:rPr lang="en-US" dirty="0"/>
            <a:t>I recommend making India, China and the United States a priority since they have the highest customer counts. Advertise in these regions to increase both customer count and revenue gain. For example, Rockbuster could offer promotions to people who refer new customers.</a:t>
          </a:r>
        </a:p>
      </dgm:t>
    </dgm:pt>
    <dgm:pt modelId="{3FFCF30E-AF0A-45B5-815F-2EC1E58C56A4}" type="parTrans" cxnId="{E343B828-77DB-4B96-9151-114F3964163F}">
      <dgm:prSet/>
      <dgm:spPr/>
      <dgm:t>
        <a:bodyPr/>
        <a:lstStyle/>
        <a:p>
          <a:endParaRPr lang="en-US"/>
        </a:p>
      </dgm:t>
    </dgm:pt>
    <dgm:pt modelId="{A5308F3F-C90F-4F05-884D-2ACBC08DEE8A}" type="sibTrans" cxnId="{E343B828-77DB-4B96-9151-114F3964163F}">
      <dgm:prSet/>
      <dgm:spPr/>
      <dgm:t>
        <a:bodyPr/>
        <a:lstStyle/>
        <a:p>
          <a:endParaRPr lang="en-US"/>
        </a:p>
      </dgm:t>
    </dgm:pt>
    <dgm:pt modelId="{2D36E17C-DB5F-4AF9-810C-52286D69CED0}">
      <dgm:prSet/>
      <dgm:spPr/>
      <dgm:t>
        <a:bodyPr/>
        <a:lstStyle/>
        <a:p>
          <a:r>
            <a:rPr lang="en-US" dirty="0"/>
            <a:t>It would be a good idea to investigate the differences in geographic regions to figure out why some countries have more customers than others. Knowing this information could impact Rockbuster’s advertising strategies.</a:t>
          </a:r>
        </a:p>
      </dgm:t>
    </dgm:pt>
    <dgm:pt modelId="{FDCF5F10-539B-49EB-9084-639A8F5EA172}" type="parTrans" cxnId="{9894EDB3-A7F4-439B-AE0F-024287125D80}">
      <dgm:prSet/>
      <dgm:spPr/>
      <dgm:t>
        <a:bodyPr/>
        <a:lstStyle/>
        <a:p>
          <a:endParaRPr lang="en-US"/>
        </a:p>
      </dgm:t>
    </dgm:pt>
    <dgm:pt modelId="{B1E03F9B-26CB-4268-A28A-215E73F9DA13}" type="sibTrans" cxnId="{9894EDB3-A7F4-439B-AE0F-024287125D80}">
      <dgm:prSet/>
      <dgm:spPr/>
      <dgm:t>
        <a:bodyPr/>
        <a:lstStyle/>
        <a:p>
          <a:endParaRPr lang="en-US"/>
        </a:p>
      </dgm:t>
    </dgm:pt>
    <dgm:pt modelId="{E1E9208A-9B46-4DCE-A463-E7B91764FC7F}">
      <dgm:prSet/>
      <dgm:spPr/>
      <dgm:t>
        <a:bodyPr/>
        <a:lstStyle/>
        <a:p>
          <a:r>
            <a:rPr lang="en-US" dirty="0"/>
            <a:t>Regions</a:t>
          </a:r>
          <a:r>
            <a:rPr lang="en-US" baseline="0" dirty="0"/>
            <a:t> with a small customer count could also have increased advertising to raise awareness of the new streaming service. There is a possibility that people in these areas may simply not be aware of it since it is new.</a:t>
          </a:r>
          <a:endParaRPr lang="en-US" dirty="0"/>
        </a:p>
      </dgm:t>
    </dgm:pt>
    <dgm:pt modelId="{1A31AC8F-A92E-49E8-BDC2-1220CFDFDBD4}" type="parTrans" cxnId="{D914DAA2-B2DB-459C-B67E-FC0308AA0D8C}">
      <dgm:prSet/>
      <dgm:spPr/>
      <dgm:t>
        <a:bodyPr/>
        <a:lstStyle/>
        <a:p>
          <a:endParaRPr lang="en-US"/>
        </a:p>
      </dgm:t>
    </dgm:pt>
    <dgm:pt modelId="{5CFFCC64-5FD8-40A5-924F-EBFCC0E61132}" type="sibTrans" cxnId="{D914DAA2-B2DB-459C-B67E-FC0308AA0D8C}">
      <dgm:prSet/>
      <dgm:spPr/>
      <dgm:t>
        <a:bodyPr/>
        <a:lstStyle/>
        <a:p>
          <a:endParaRPr lang="en-US"/>
        </a:p>
      </dgm:t>
    </dgm:pt>
    <dgm:pt modelId="{240E3499-9766-4EFB-B19F-F5552A249CEF}" type="pres">
      <dgm:prSet presAssocID="{AFA92E0E-5C65-41FD-91E7-59EE56367DF6}" presName="vert0" presStyleCnt="0">
        <dgm:presLayoutVars>
          <dgm:dir/>
          <dgm:animOne val="branch"/>
          <dgm:animLvl val="lvl"/>
        </dgm:presLayoutVars>
      </dgm:prSet>
      <dgm:spPr/>
    </dgm:pt>
    <dgm:pt modelId="{439465AA-1913-4782-8E26-0C08994D5E12}" type="pres">
      <dgm:prSet presAssocID="{33DE25A2-44B4-4A0D-9314-BB6FC958DE2C}" presName="thickLine" presStyleLbl="alignNode1" presStyleIdx="0" presStyleCnt="3"/>
      <dgm:spPr/>
    </dgm:pt>
    <dgm:pt modelId="{AE6E749E-C431-45D1-BA5E-233820F330C2}" type="pres">
      <dgm:prSet presAssocID="{33DE25A2-44B4-4A0D-9314-BB6FC958DE2C}" presName="horz1" presStyleCnt="0"/>
      <dgm:spPr/>
    </dgm:pt>
    <dgm:pt modelId="{510F8D70-637F-49D8-8146-D210069A4252}" type="pres">
      <dgm:prSet presAssocID="{33DE25A2-44B4-4A0D-9314-BB6FC958DE2C}" presName="tx1" presStyleLbl="revTx" presStyleIdx="0" presStyleCnt="3"/>
      <dgm:spPr/>
    </dgm:pt>
    <dgm:pt modelId="{E6AC9183-F0B4-4C90-99F6-B880D4E43128}" type="pres">
      <dgm:prSet presAssocID="{33DE25A2-44B4-4A0D-9314-BB6FC958DE2C}" presName="vert1" presStyleCnt="0"/>
      <dgm:spPr/>
    </dgm:pt>
    <dgm:pt modelId="{662DE0DD-40FE-4AA4-A881-8D112126A8EA}" type="pres">
      <dgm:prSet presAssocID="{2D36E17C-DB5F-4AF9-810C-52286D69CED0}" presName="thickLine" presStyleLbl="alignNode1" presStyleIdx="1" presStyleCnt="3"/>
      <dgm:spPr/>
    </dgm:pt>
    <dgm:pt modelId="{8D9C8FD5-8096-45E2-8799-B5BB9182B1D4}" type="pres">
      <dgm:prSet presAssocID="{2D36E17C-DB5F-4AF9-810C-52286D69CED0}" presName="horz1" presStyleCnt="0"/>
      <dgm:spPr/>
    </dgm:pt>
    <dgm:pt modelId="{01A15B8A-4EF9-4080-AD97-51394D14C32F}" type="pres">
      <dgm:prSet presAssocID="{2D36E17C-DB5F-4AF9-810C-52286D69CED0}" presName="tx1" presStyleLbl="revTx" presStyleIdx="1" presStyleCnt="3"/>
      <dgm:spPr/>
    </dgm:pt>
    <dgm:pt modelId="{3CF4B6B2-8A99-4154-980F-D9F1D7E3EDF6}" type="pres">
      <dgm:prSet presAssocID="{2D36E17C-DB5F-4AF9-810C-52286D69CED0}" presName="vert1" presStyleCnt="0"/>
      <dgm:spPr/>
    </dgm:pt>
    <dgm:pt modelId="{15251D5B-A57B-43F0-B77A-FA6B5D16B554}" type="pres">
      <dgm:prSet presAssocID="{E1E9208A-9B46-4DCE-A463-E7B91764FC7F}" presName="thickLine" presStyleLbl="alignNode1" presStyleIdx="2" presStyleCnt="3"/>
      <dgm:spPr/>
    </dgm:pt>
    <dgm:pt modelId="{26C16FF3-615D-4A05-909F-0AE244033EE8}" type="pres">
      <dgm:prSet presAssocID="{E1E9208A-9B46-4DCE-A463-E7B91764FC7F}" presName="horz1" presStyleCnt="0"/>
      <dgm:spPr/>
    </dgm:pt>
    <dgm:pt modelId="{574235F3-5078-49FF-BE82-A67F6A0E598B}" type="pres">
      <dgm:prSet presAssocID="{E1E9208A-9B46-4DCE-A463-E7B91764FC7F}" presName="tx1" presStyleLbl="revTx" presStyleIdx="2" presStyleCnt="3"/>
      <dgm:spPr/>
    </dgm:pt>
    <dgm:pt modelId="{788BED62-CA2B-4358-A9B3-CBBB0A25DC9C}" type="pres">
      <dgm:prSet presAssocID="{E1E9208A-9B46-4DCE-A463-E7B91764FC7F}" presName="vert1" presStyleCnt="0"/>
      <dgm:spPr/>
    </dgm:pt>
  </dgm:ptLst>
  <dgm:cxnLst>
    <dgm:cxn modelId="{E343B828-77DB-4B96-9151-114F3964163F}" srcId="{AFA92E0E-5C65-41FD-91E7-59EE56367DF6}" destId="{33DE25A2-44B4-4A0D-9314-BB6FC958DE2C}" srcOrd="0" destOrd="0" parTransId="{3FFCF30E-AF0A-45B5-815F-2EC1E58C56A4}" sibTransId="{A5308F3F-C90F-4F05-884D-2ACBC08DEE8A}"/>
    <dgm:cxn modelId="{26E1DE76-4D2E-4D50-9BCB-A0E4DEC88BA5}" type="presOf" srcId="{AFA92E0E-5C65-41FD-91E7-59EE56367DF6}" destId="{240E3499-9766-4EFB-B19F-F5552A249CEF}" srcOrd="0" destOrd="0" presId="urn:microsoft.com/office/officeart/2008/layout/LinedList"/>
    <dgm:cxn modelId="{C4F04C87-D63E-4CE5-978D-CBE8DAD1BAF7}" type="presOf" srcId="{E1E9208A-9B46-4DCE-A463-E7B91764FC7F}" destId="{574235F3-5078-49FF-BE82-A67F6A0E598B}" srcOrd="0" destOrd="0" presId="urn:microsoft.com/office/officeart/2008/layout/LinedList"/>
    <dgm:cxn modelId="{D914DAA2-B2DB-459C-B67E-FC0308AA0D8C}" srcId="{AFA92E0E-5C65-41FD-91E7-59EE56367DF6}" destId="{E1E9208A-9B46-4DCE-A463-E7B91764FC7F}" srcOrd="2" destOrd="0" parTransId="{1A31AC8F-A92E-49E8-BDC2-1220CFDFDBD4}" sibTransId="{5CFFCC64-5FD8-40A5-924F-EBFCC0E61132}"/>
    <dgm:cxn modelId="{9894EDB3-A7F4-439B-AE0F-024287125D80}" srcId="{AFA92E0E-5C65-41FD-91E7-59EE56367DF6}" destId="{2D36E17C-DB5F-4AF9-810C-52286D69CED0}" srcOrd="1" destOrd="0" parTransId="{FDCF5F10-539B-49EB-9084-639A8F5EA172}" sibTransId="{B1E03F9B-26CB-4268-A28A-215E73F9DA13}"/>
    <dgm:cxn modelId="{CC1BAACE-57FD-4396-9685-9409523002FD}" type="presOf" srcId="{33DE25A2-44B4-4A0D-9314-BB6FC958DE2C}" destId="{510F8D70-637F-49D8-8146-D210069A4252}" srcOrd="0" destOrd="0" presId="urn:microsoft.com/office/officeart/2008/layout/LinedList"/>
    <dgm:cxn modelId="{0FCF10E4-17E1-4F0A-B049-6B9ACBB18135}" type="presOf" srcId="{2D36E17C-DB5F-4AF9-810C-52286D69CED0}" destId="{01A15B8A-4EF9-4080-AD97-51394D14C32F}" srcOrd="0" destOrd="0" presId="urn:microsoft.com/office/officeart/2008/layout/LinedList"/>
    <dgm:cxn modelId="{D2E7BE7B-D94B-4BB0-A4A6-DC335B88FF57}" type="presParOf" srcId="{240E3499-9766-4EFB-B19F-F5552A249CEF}" destId="{439465AA-1913-4782-8E26-0C08994D5E12}" srcOrd="0" destOrd="0" presId="urn:microsoft.com/office/officeart/2008/layout/LinedList"/>
    <dgm:cxn modelId="{F5A9DABD-4C4F-4A9F-B104-D845ACA21A18}" type="presParOf" srcId="{240E3499-9766-4EFB-B19F-F5552A249CEF}" destId="{AE6E749E-C431-45D1-BA5E-233820F330C2}" srcOrd="1" destOrd="0" presId="urn:microsoft.com/office/officeart/2008/layout/LinedList"/>
    <dgm:cxn modelId="{3CAFFA60-E020-47EB-AD40-CFF8D0A03BC5}" type="presParOf" srcId="{AE6E749E-C431-45D1-BA5E-233820F330C2}" destId="{510F8D70-637F-49D8-8146-D210069A4252}" srcOrd="0" destOrd="0" presId="urn:microsoft.com/office/officeart/2008/layout/LinedList"/>
    <dgm:cxn modelId="{FB34AFBB-F09E-46C3-B08E-41A8E3682A51}" type="presParOf" srcId="{AE6E749E-C431-45D1-BA5E-233820F330C2}" destId="{E6AC9183-F0B4-4C90-99F6-B880D4E43128}" srcOrd="1" destOrd="0" presId="urn:microsoft.com/office/officeart/2008/layout/LinedList"/>
    <dgm:cxn modelId="{7CCC6C2C-80D0-4CAD-9757-CA9AD29A3142}" type="presParOf" srcId="{240E3499-9766-4EFB-B19F-F5552A249CEF}" destId="{662DE0DD-40FE-4AA4-A881-8D112126A8EA}" srcOrd="2" destOrd="0" presId="urn:microsoft.com/office/officeart/2008/layout/LinedList"/>
    <dgm:cxn modelId="{9B87717B-17EF-4F8A-B91C-EEAA9AB44E7C}" type="presParOf" srcId="{240E3499-9766-4EFB-B19F-F5552A249CEF}" destId="{8D9C8FD5-8096-45E2-8799-B5BB9182B1D4}" srcOrd="3" destOrd="0" presId="urn:microsoft.com/office/officeart/2008/layout/LinedList"/>
    <dgm:cxn modelId="{1B48DAAE-7B14-44DA-80CE-6F5A0C5EE349}" type="presParOf" srcId="{8D9C8FD5-8096-45E2-8799-B5BB9182B1D4}" destId="{01A15B8A-4EF9-4080-AD97-51394D14C32F}" srcOrd="0" destOrd="0" presId="urn:microsoft.com/office/officeart/2008/layout/LinedList"/>
    <dgm:cxn modelId="{646CD408-D4B7-4068-86BF-1C2AB93414FE}" type="presParOf" srcId="{8D9C8FD5-8096-45E2-8799-B5BB9182B1D4}" destId="{3CF4B6B2-8A99-4154-980F-D9F1D7E3EDF6}" srcOrd="1" destOrd="0" presId="urn:microsoft.com/office/officeart/2008/layout/LinedList"/>
    <dgm:cxn modelId="{50298D8C-859C-46C3-A3CF-B67060501CFA}" type="presParOf" srcId="{240E3499-9766-4EFB-B19F-F5552A249CEF}" destId="{15251D5B-A57B-43F0-B77A-FA6B5D16B554}" srcOrd="4" destOrd="0" presId="urn:microsoft.com/office/officeart/2008/layout/LinedList"/>
    <dgm:cxn modelId="{69EBC352-5B4B-4155-83F5-CE938A18EDAF}" type="presParOf" srcId="{240E3499-9766-4EFB-B19F-F5552A249CEF}" destId="{26C16FF3-615D-4A05-909F-0AE244033EE8}" srcOrd="5" destOrd="0" presId="urn:microsoft.com/office/officeart/2008/layout/LinedList"/>
    <dgm:cxn modelId="{EA16F451-1EC5-4E93-8725-0B9927385A18}" type="presParOf" srcId="{26C16FF3-615D-4A05-909F-0AE244033EE8}" destId="{574235F3-5078-49FF-BE82-A67F6A0E598B}" srcOrd="0" destOrd="0" presId="urn:microsoft.com/office/officeart/2008/layout/LinedList"/>
    <dgm:cxn modelId="{DD520E49-16BC-4785-B546-88534D1AEA7A}" type="presParOf" srcId="{26C16FF3-615D-4A05-909F-0AE244033EE8}" destId="{788BED62-CA2B-4358-A9B3-CBBB0A25DC9C}"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5867A8-24B5-462A-9E25-202D257D472C}">
      <dsp:nvSpPr>
        <dsp:cNvPr id="0" name=""/>
        <dsp:cNvSpPr/>
      </dsp:nvSpPr>
      <dsp:spPr>
        <a:xfrm>
          <a:off x="0" y="0"/>
          <a:ext cx="6024561" cy="81866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2E19C60-8EC3-4223-B7BE-C258366CCD4E}">
      <dsp:nvSpPr>
        <dsp:cNvPr id="0" name=""/>
        <dsp:cNvSpPr/>
      </dsp:nvSpPr>
      <dsp:spPr>
        <a:xfrm>
          <a:off x="247645" y="188042"/>
          <a:ext cx="450264" cy="45026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05E84C0-06D6-4C24-9101-D56492943685}">
      <dsp:nvSpPr>
        <dsp:cNvPr id="0" name=""/>
        <dsp:cNvSpPr/>
      </dsp:nvSpPr>
      <dsp:spPr>
        <a:xfrm>
          <a:off x="945555" y="3843"/>
          <a:ext cx="5079005" cy="8186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6642" tIns="86642" rIns="86642" bIns="86642" numCol="1" spcCol="1270" anchor="ctr" anchorCtr="0">
          <a:noAutofit/>
        </a:bodyPr>
        <a:lstStyle/>
        <a:p>
          <a:pPr marL="0" lvl="0" indent="0" algn="l" defTabSz="844550">
            <a:lnSpc>
              <a:spcPct val="90000"/>
            </a:lnSpc>
            <a:spcBef>
              <a:spcPct val="0"/>
            </a:spcBef>
            <a:spcAft>
              <a:spcPct val="35000"/>
            </a:spcAft>
            <a:buNone/>
          </a:pPr>
          <a:r>
            <a:rPr lang="en-US" sz="1900" kern="1200" dirty="0"/>
            <a:t>Video Game Popularity Project</a:t>
          </a:r>
        </a:p>
      </dsp:txBody>
      <dsp:txXfrm>
        <a:off x="945555" y="3843"/>
        <a:ext cx="5079005" cy="818662"/>
      </dsp:txXfrm>
    </dsp:sp>
    <dsp:sp modelId="{A88AA79E-BBAE-490B-8DC6-4A2B12AC25D9}">
      <dsp:nvSpPr>
        <dsp:cNvPr id="0" name=""/>
        <dsp:cNvSpPr/>
      </dsp:nvSpPr>
      <dsp:spPr>
        <a:xfrm>
          <a:off x="0" y="1027171"/>
          <a:ext cx="6024561" cy="81866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2A9BEF1-FE8E-4890-B34B-61C8458D6381}">
      <dsp:nvSpPr>
        <dsp:cNvPr id="0" name=""/>
        <dsp:cNvSpPr/>
      </dsp:nvSpPr>
      <dsp:spPr>
        <a:xfrm>
          <a:off x="247645" y="1211370"/>
          <a:ext cx="450264" cy="45026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1767261-4FE0-49EB-916F-13140239AFE2}">
      <dsp:nvSpPr>
        <dsp:cNvPr id="0" name=""/>
        <dsp:cNvSpPr/>
      </dsp:nvSpPr>
      <dsp:spPr>
        <a:xfrm>
          <a:off x="945555" y="1027171"/>
          <a:ext cx="5079005" cy="8186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6642" tIns="86642" rIns="86642" bIns="86642" numCol="1" spcCol="1270" anchor="ctr" anchorCtr="0">
          <a:noAutofit/>
        </a:bodyPr>
        <a:lstStyle/>
        <a:p>
          <a:pPr marL="0" lvl="0" indent="0" algn="l" defTabSz="844550">
            <a:lnSpc>
              <a:spcPct val="90000"/>
            </a:lnSpc>
            <a:spcBef>
              <a:spcPct val="0"/>
            </a:spcBef>
            <a:spcAft>
              <a:spcPct val="35000"/>
            </a:spcAft>
            <a:buNone/>
          </a:pPr>
          <a:r>
            <a:rPr lang="en-US" sz="1900" kern="1200"/>
            <a:t>Preparing for Influenza Season in the U.S.</a:t>
          </a:r>
        </a:p>
      </dsp:txBody>
      <dsp:txXfrm>
        <a:off x="945555" y="1027171"/>
        <a:ext cx="5079005" cy="818662"/>
      </dsp:txXfrm>
    </dsp:sp>
    <dsp:sp modelId="{1423F6E2-4075-4CFE-98FD-B2E786635D3D}">
      <dsp:nvSpPr>
        <dsp:cNvPr id="0" name=""/>
        <dsp:cNvSpPr/>
      </dsp:nvSpPr>
      <dsp:spPr>
        <a:xfrm>
          <a:off x="0" y="2050499"/>
          <a:ext cx="6024561" cy="81866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E85AAB6-109C-4FE0-A477-F910C7669741}">
      <dsp:nvSpPr>
        <dsp:cNvPr id="0" name=""/>
        <dsp:cNvSpPr/>
      </dsp:nvSpPr>
      <dsp:spPr>
        <a:xfrm>
          <a:off x="247645" y="2234698"/>
          <a:ext cx="450264" cy="45026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EC316C9-7BC4-4D9F-AB5A-C7F0BA02B86B}">
      <dsp:nvSpPr>
        <dsp:cNvPr id="0" name=""/>
        <dsp:cNvSpPr/>
      </dsp:nvSpPr>
      <dsp:spPr>
        <a:xfrm>
          <a:off x="945555" y="2050499"/>
          <a:ext cx="5079005" cy="8186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6642" tIns="86642" rIns="86642" bIns="86642" numCol="1" spcCol="1270" anchor="ctr" anchorCtr="0">
          <a:noAutofit/>
        </a:bodyPr>
        <a:lstStyle/>
        <a:p>
          <a:pPr marL="0" lvl="0" indent="0" algn="l" defTabSz="844550">
            <a:lnSpc>
              <a:spcPct val="90000"/>
            </a:lnSpc>
            <a:spcBef>
              <a:spcPct val="0"/>
            </a:spcBef>
            <a:spcAft>
              <a:spcPct val="35000"/>
            </a:spcAft>
            <a:buNone/>
          </a:pPr>
          <a:r>
            <a:rPr lang="en-US" sz="1900" kern="1200" dirty="0"/>
            <a:t>Rockbuster Stealth Data Analysis Project</a:t>
          </a:r>
        </a:p>
      </dsp:txBody>
      <dsp:txXfrm>
        <a:off x="945555" y="2050499"/>
        <a:ext cx="5079005" cy="818662"/>
      </dsp:txXfrm>
    </dsp:sp>
    <dsp:sp modelId="{D63E5357-143A-4767-96DD-BEBBCA7CFC67}">
      <dsp:nvSpPr>
        <dsp:cNvPr id="0" name=""/>
        <dsp:cNvSpPr/>
      </dsp:nvSpPr>
      <dsp:spPr>
        <a:xfrm>
          <a:off x="0" y="3073827"/>
          <a:ext cx="6024561" cy="81866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AFE9041-42AB-454B-A3EF-7B48C3C2AE32}">
      <dsp:nvSpPr>
        <dsp:cNvPr id="0" name=""/>
        <dsp:cNvSpPr/>
      </dsp:nvSpPr>
      <dsp:spPr>
        <a:xfrm>
          <a:off x="247645" y="3258026"/>
          <a:ext cx="450264" cy="45026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DA9B22A-FF6B-4707-8922-115E4931E19C}">
      <dsp:nvSpPr>
        <dsp:cNvPr id="0" name=""/>
        <dsp:cNvSpPr/>
      </dsp:nvSpPr>
      <dsp:spPr>
        <a:xfrm>
          <a:off x="945555" y="3073827"/>
          <a:ext cx="5079005" cy="8186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6642" tIns="86642" rIns="86642" bIns="86642" numCol="1" spcCol="1270" anchor="ctr" anchorCtr="0">
          <a:noAutofit/>
        </a:bodyPr>
        <a:lstStyle/>
        <a:p>
          <a:pPr marL="0" lvl="0" indent="0" algn="l" defTabSz="844550">
            <a:lnSpc>
              <a:spcPct val="90000"/>
            </a:lnSpc>
            <a:spcBef>
              <a:spcPct val="0"/>
            </a:spcBef>
            <a:spcAft>
              <a:spcPct val="35000"/>
            </a:spcAft>
            <a:buNone/>
          </a:pPr>
          <a:r>
            <a:rPr lang="en-US" sz="1900" kern="1200"/>
            <a:t>Instacart Grocery Basket Analysis Project</a:t>
          </a:r>
        </a:p>
      </dsp:txBody>
      <dsp:txXfrm>
        <a:off x="945555" y="3073827"/>
        <a:ext cx="5079005" cy="818662"/>
      </dsp:txXfrm>
    </dsp:sp>
    <dsp:sp modelId="{495258E1-F749-4152-A6F7-0024602A52AA}">
      <dsp:nvSpPr>
        <dsp:cNvPr id="0" name=""/>
        <dsp:cNvSpPr/>
      </dsp:nvSpPr>
      <dsp:spPr>
        <a:xfrm>
          <a:off x="0" y="4097156"/>
          <a:ext cx="6024561" cy="81866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AC112B6-293A-454C-A2E8-EF3E815A9052}">
      <dsp:nvSpPr>
        <dsp:cNvPr id="0" name=""/>
        <dsp:cNvSpPr/>
      </dsp:nvSpPr>
      <dsp:spPr>
        <a:xfrm>
          <a:off x="247645" y="4281355"/>
          <a:ext cx="450264" cy="450264"/>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1F7029E-E1D2-4037-BD65-7ED42C0F375B}">
      <dsp:nvSpPr>
        <dsp:cNvPr id="0" name=""/>
        <dsp:cNvSpPr/>
      </dsp:nvSpPr>
      <dsp:spPr>
        <a:xfrm>
          <a:off x="945555" y="4097156"/>
          <a:ext cx="5079005" cy="8186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6642" tIns="86642" rIns="86642" bIns="86642" numCol="1" spcCol="1270" anchor="ctr" anchorCtr="0">
          <a:noAutofit/>
        </a:bodyPr>
        <a:lstStyle/>
        <a:p>
          <a:pPr marL="0" lvl="0" indent="0" algn="l" defTabSz="844550">
            <a:lnSpc>
              <a:spcPct val="90000"/>
            </a:lnSpc>
            <a:spcBef>
              <a:spcPct val="0"/>
            </a:spcBef>
            <a:spcAft>
              <a:spcPct val="35000"/>
            </a:spcAft>
            <a:buNone/>
          </a:pPr>
          <a:r>
            <a:rPr lang="en-US" sz="1900" kern="1200" dirty="0"/>
            <a:t>Anti-Money Laundering at Global Bank</a:t>
          </a:r>
        </a:p>
      </dsp:txBody>
      <dsp:txXfrm>
        <a:off x="945555" y="4097156"/>
        <a:ext cx="5079005" cy="818662"/>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9C9447-0209-4E68-8FF4-5347EB48790F}">
      <dsp:nvSpPr>
        <dsp:cNvPr id="0" name=""/>
        <dsp:cNvSpPr/>
      </dsp:nvSpPr>
      <dsp:spPr>
        <a:xfrm>
          <a:off x="0" y="0"/>
          <a:ext cx="6503191" cy="135845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257FEA8-058F-4AEA-9AB2-038C89CF7D5C}">
      <dsp:nvSpPr>
        <dsp:cNvPr id="0" name=""/>
        <dsp:cNvSpPr/>
      </dsp:nvSpPr>
      <dsp:spPr>
        <a:xfrm>
          <a:off x="196683" y="317812"/>
          <a:ext cx="747152" cy="747152"/>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D1B72E1-30BC-4CD7-A0FB-A33CEB6E3964}">
      <dsp:nvSpPr>
        <dsp:cNvPr id="0" name=""/>
        <dsp:cNvSpPr/>
      </dsp:nvSpPr>
      <dsp:spPr>
        <a:xfrm>
          <a:off x="923200" y="12158"/>
          <a:ext cx="5794241" cy="13584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3770" tIns="143770" rIns="143770" bIns="143770" numCol="1" spcCol="1270" anchor="ctr" anchorCtr="0">
          <a:noAutofit/>
        </a:bodyPr>
        <a:lstStyle/>
        <a:p>
          <a:pPr marL="0" lvl="0" indent="0" algn="l" defTabSz="889000">
            <a:lnSpc>
              <a:spcPct val="90000"/>
            </a:lnSpc>
            <a:spcBef>
              <a:spcPct val="0"/>
            </a:spcBef>
            <a:spcAft>
              <a:spcPct val="35000"/>
            </a:spcAft>
            <a:buNone/>
          </a:pPr>
          <a:r>
            <a:rPr lang="en-US" sz="2000" kern="1200" dirty="0"/>
            <a:t>Project Goals</a:t>
          </a:r>
        </a:p>
      </dsp:txBody>
      <dsp:txXfrm>
        <a:off x="923200" y="12158"/>
        <a:ext cx="5794241" cy="1358459"/>
      </dsp:txXfrm>
    </dsp:sp>
    <dsp:sp modelId="{866CCFF1-F66F-4644-8029-794A7FAFA4C9}">
      <dsp:nvSpPr>
        <dsp:cNvPr id="0" name=""/>
        <dsp:cNvSpPr/>
      </dsp:nvSpPr>
      <dsp:spPr>
        <a:xfrm>
          <a:off x="0" y="1679164"/>
          <a:ext cx="6503191" cy="133880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E3F1DE0-4CC9-4CDE-BB0C-CF171607D245}">
      <dsp:nvSpPr>
        <dsp:cNvPr id="0" name=""/>
        <dsp:cNvSpPr/>
      </dsp:nvSpPr>
      <dsp:spPr>
        <a:xfrm>
          <a:off x="196683" y="2011614"/>
          <a:ext cx="747152" cy="74715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FFCEDCF-0B40-4CD5-8243-1683CE79C9F0}">
      <dsp:nvSpPr>
        <dsp:cNvPr id="0" name=""/>
        <dsp:cNvSpPr/>
      </dsp:nvSpPr>
      <dsp:spPr>
        <a:xfrm>
          <a:off x="961613" y="1710233"/>
          <a:ext cx="5717414" cy="13584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3770" tIns="143770" rIns="143770" bIns="143770" numCol="1" spcCol="1270" anchor="ctr" anchorCtr="0">
          <a:noAutofit/>
        </a:bodyPr>
        <a:lstStyle/>
        <a:p>
          <a:pPr marL="0" lvl="0" indent="0" algn="l" defTabSz="889000">
            <a:lnSpc>
              <a:spcPct val="90000"/>
            </a:lnSpc>
            <a:spcBef>
              <a:spcPct val="0"/>
            </a:spcBef>
            <a:spcAft>
              <a:spcPct val="35000"/>
            </a:spcAft>
            <a:buNone/>
          </a:pPr>
          <a:r>
            <a:rPr lang="en-US" sz="2000" kern="1200" dirty="0"/>
            <a:t>Data Sets</a:t>
          </a:r>
        </a:p>
      </dsp:txBody>
      <dsp:txXfrm>
        <a:off x="961613" y="1710233"/>
        <a:ext cx="5717414" cy="1358459"/>
      </dsp:txXfrm>
    </dsp:sp>
    <dsp:sp modelId="{1262868F-FCDC-429F-897D-30B592F83B90}">
      <dsp:nvSpPr>
        <dsp:cNvPr id="0" name=""/>
        <dsp:cNvSpPr/>
      </dsp:nvSpPr>
      <dsp:spPr>
        <a:xfrm>
          <a:off x="0" y="3406147"/>
          <a:ext cx="6503191" cy="135845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7A956B7-BAB0-42BB-ABC6-AC803B2D700D}">
      <dsp:nvSpPr>
        <dsp:cNvPr id="0" name=""/>
        <dsp:cNvSpPr/>
      </dsp:nvSpPr>
      <dsp:spPr>
        <a:xfrm>
          <a:off x="196683" y="3713960"/>
          <a:ext cx="747152" cy="74715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752B841-33B5-48E8-8BBA-ED5EA8A3EF39}">
      <dsp:nvSpPr>
        <dsp:cNvPr id="0" name=""/>
        <dsp:cNvSpPr/>
      </dsp:nvSpPr>
      <dsp:spPr>
        <a:xfrm>
          <a:off x="1056808" y="3408307"/>
          <a:ext cx="5527024" cy="13584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3770" tIns="143770" rIns="143770" bIns="143770" numCol="1" spcCol="1270" anchor="ctr" anchorCtr="0">
          <a:noAutofit/>
        </a:bodyPr>
        <a:lstStyle/>
        <a:p>
          <a:pPr marL="0" lvl="0" indent="0" algn="l" defTabSz="889000">
            <a:lnSpc>
              <a:spcPct val="90000"/>
            </a:lnSpc>
            <a:spcBef>
              <a:spcPct val="0"/>
            </a:spcBef>
            <a:spcAft>
              <a:spcPct val="35000"/>
            </a:spcAft>
            <a:buNone/>
          </a:pPr>
          <a:r>
            <a:rPr lang="en-US" sz="2000" kern="1200" dirty="0"/>
            <a:t>Tools Used</a:t>
          </a:r>
        </a:p>
      </dsp:txBody>
      <dsp:txXfrm>
        <a:off x="1056808" y="3408307"/>
        <a:ext cx="5527024" cy="1358459"/>
      </dsp:txXfrm>
    </dsp:sp>
    <dsp:sp modelId="{EC321CDA-3993-4525-A0B3-1FD76920BCC8}">
      <dsp:nvSpPr>
        <dsp:cNvPr id="0" name=""/>
        <dsp:cNvSpPr/>
      </dsp:nvSpPr>
      <dsp:spPr>
        <a:xfrm>
          <a:off x="0" y="5109139"/>
          <a:ext cx="6503191" cy="135845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EFABE93-3ED8-4600-A977-86E0D381BF89}">
      <dsp:nvSpPr>
        <dsp:cNvPr id="0" name=""/>
        <dsp:cNvSpPr/>
      </dsp:nvSpPr>
      <dsp:spPr>
        <a:xfrm>
          <a:off x="196683" y="5412035"/>
          <a:ext cx="747152" cy="747152"/>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E9735E2-7B99-4B00-9067-957414D720D7}">
      <dsp:nvSpPr>
        <dsp:cNvPr id="0" name=""/>
        <dsp:cNvSpPr/>
      </dsp:nvSpPr>
      <dsp:spPr>
        <a:xfrm>
          <a:off x="1018049" y="5106381"/>
          <a:ext cx="5604541" cy="13584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3770" tIns="143770" rIns="143770" bIns="143770" numCol="1" spcCol="1270" anchor="ctr" anchorCtr="0">
          <a:noAutofit/>
        </a:bodyPr>
        <a:lstStyle/>
        <a:p>
          <a:pPr marL="0" lvl="0" indent="0" algn="l" defTabSz="889000">
            <a:lnSpc>
              <a:spcPct val="90000"/>
            </a:lnSpc>
            <a:spcBef>
              <a:spcPct val="0"/>
            </a:spcBef>
            <a:spcAft>
              <a:spcPct val="35000"/>
            </a:spcAft>
            <a:buNone/>
          </a:pPr>
          <a:r>
            <a:rPr lang="en-US" sz="2000" kern="1200" dirty="0"/>
            <a:t>Skills Used</a:t>
          </a:r>
        </a:p>
      </dsp:txBody>
      <dsp:txXfrm>
        <a:off x="1018049" y="5106381"/>
        <a:ext cx="5604541" cy="1358459"/>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9465AA-1913-4782-8E26-0C08994D5E12}">
      <dsp:nvSpPr>
        <dsp:cNvPr id="0" name=""/>
        <dsp:cNvSpPr/>
      </dsp:nvSpPr>
      <dsp:spPr>
        <a:xfrm>
          <a:off x="0" y="2402"/>
          <a:ext cx="6024561"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10F8D70-637F-49D8-8146-D210069A4252}">
      <dsp:nvSpPr>
        <dsp:cNvPr id="0" name=""/>
        <dsp:cNvSpPr/>
      </dsp:nvSpPr>
      <dsp:spPr>
        <a:xfrm>
          <a:off x="0" y="2402"/>
          <a:ext cx="6024561" cy="16382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kern="1200" dirty="0"/>
            <a:t>The busiest days of the week are Saturday and Sunday while the busiest hours of the day are between 9am and 5pm. Customers pend the most money on Wednesday and Thursday and the most expensive items are bought in the morning before 5am.</a:t>
          </a:r>
        </a:p>
      </dsp:txBody>
      <dsp:txXfrm>
        <a:off x="0" y="2402"/>
        <a:ext cx="6024561" cy="1638285"/>
      </dsp:txXfrm>
    </dsp:sp>
    <dsp:sp modelId="{662DE0DD-40FE-4AA4-A881-8D112126A8EA}">
      <dsp:nvSpPr>
        <dsp:cNvPr id="0" name=""/>
        <dsp:cNvSpPr/>
      </dsp:nvSpPr>
      <dsp:spPr>
        <a:xfrm>
          <a:off x="0" y="1640688"/>
          <a:ext cx="6024561" cy="0"/>
        </a:xfrm>
        <a:prstGeom prst="line">
          <a:avLst/>
        </a:prstGeom>
        <a:solidFill>
          <a:schemeClr val="accent2">
            <a:hueOff val="785308"/>
            <a:satOff val="-2127"/>
            <a:lumOff val="1666"/>
            <a:alphaOff val="0"/>
          </a:schemeClr>
        </a:solidFill>
        <a:ln w="12700" cap="flat" cmpd="sng" algn="ctr">
          <a:solidFill>
            <a:schemeClr val="accent2">
              <a:hueOff val="785308"/>
              <a:satOff val="-2127"/>
              <a:lumOff val="1666"/>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1A15B8A-4EF9-4080-AD97-51394D14C32F}">
      <dsp:nvSpPr>
        <dsp:cNvPr id="0" name=""/>
        <dsp:cNvSpPr/>
      </dsp:nvSpPr>
      <dsp:spPr>
        <a:xfrm>
          <a:off x="0" y="1640688"/>
          <a:ext cx="6024561" cy="16382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kern="1200" dirty="0"/>
            <a:t>The</a:t>
          </a:r>
          <a:r>
            <a:rPr lang="en-US" sz="2100" kern="1200" baseline="0" dirty="0"/>
            <a:t> departments with the highest frequency of orders were the egg/dairy departments. Someone who is middle-aged, has dependents, have a middle income, and lives in the South would be the most likely to use Instacart.</a:t>
          </a:r>
          <a:endParaRPr lang="en-US" sz="2100" kern="1200" dirty="0"/>
        </a:p>
      </dsp:txBody>
      <dsp:txXfrm>
        <a:off x="0" y="1640688"/>
        <a:ext cx="6024561" cy="1638285"/>
      </dsp:txXfrm>
    </dsp:sp>
    <dsp:sp modelId="{15251D5B-A57B-43F0-B77A-FA6B5D16B554}">
      <dsp:nvSpPr>
        <dsp:cNvPr id="0" name=""/>
        <dsp:cNvSpPr/>
      </dsp:nvSpPr>
      <dsp:spPr>
        <a:xfrm>
          <a:off x="0" y="3278973"/>
          <a:ext cx="6024561" cy="0"/>
        </a:xfrm>
        <a:prstGeom prst="line">
          <a:avLst/>
        </a:prstGeom>
        <a:solidFill>
          <a:schemeClr val="accent2">
            <a:hueOff val="1570616"/>
            <a:satOff val="-4253"/>
            <a:lumOff val="3333"/>
            <a:alphaOff val="0"/>
          </a:schemeClr>
        </a:solidFill>
        <a:ln w="12700" cap="flat" cmpd="sng" algn="ctr">
          <a:solidFill>
            <a:schemeClr val="accent2">
              <a:hueOff val="1570616"/>
              <a:satOff val="-4253"/>
              <a:lumOff val="333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74235F3-5078-49FF-BE82-A67F6A0E598B}">
      <dsp:nvSpPr>
        <dsp:cNvPr id="0" name=""/>
        <dsp:cNvSpPr/>
      </dsp:nvSpPr>
      <dsp:spPr>
        <a:xfrm>
          <a:off x="0" y="3278973"/>
          <a:ext cx="6024561" cy="16382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kern="1200" dirty="0"/>
            <a:t>Instacart could promote special deals on other days of the week besides Saturday and Sunday to increase orders. Now that they know their key demographic, they can advertise more affectively and should focus on the people with these characteristics.</a:t>
          </a:r>
        </a:p>
      </dsp:txBody>
      <dsp:txXfrm>
        <a:off x="0" y="3278973"/>
        <a:ext cx="6024561" cy="1638285"/>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9C9447-0209-4E68-8FF4-5347EB48790F}">
      <dsp:nvSpPr>
        <dsp:cNvPr id="0" name=""/>
        <dsp:cNvSpPr/>
      </dsp:nvSpPr>
      <dsp:spPr>
        <a:xfrm>
          <a:off x="0" y="0"/>
          <a:ext cx="6503191" cy="135845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257FEA8-058F-4AEA-9AB2-038C89CF7D5C}">
      <dsp:nvSpPr>
        <dsp:cNvPr id="0" name=""/>
        <dsp:cNvSpPr/>
      </dsp:nvSpPr>
      <dsp:spPr>
        <a:xfrm>
          <a:off x="196683" y="317812"/>
          <a:ext cx="747152" cy="747152"/>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D1B72E1-30BC-4CD7-A0FB-A33CEB6E3964}">
      <dsp:nvSpPr>
        <dsp:cNvPr id="0" name=""/>
        <dsp:cNvSpPr/>
      </dsp:nvSpPr>
      <dsp:spPr>
        <a:xfrm>
          <a:off x="923200" y="12158"/>
          <a:ext cx="5794241" cy="13584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3770" tIns="143770" rIns="143770" bIns="143770" numCol="1" spcCol="1270" anchor="ctr" anchorCtr="0">
          <a:noAutofit/>
        </a:bodyPr>
        <a:lstStyle/>
        <a:p>
          <a:pPr marL="0" lvl="0" indent="0" algn="l" defTabSz="889000">
            <a:lnSpc>
              <a:spcPct val="90000"/>
            </a:lnSpc>
            <a:spcBef>
              <a:spcPct val="0"/>
            </a:spcBef>
            <a:spcAft>
              <a:spcPct val="35000"/>
            </a:spcAft>
            <a:buNone/>
          </a:pPr>
          <a:r>
            <a:rPr lang="en-US" sz="2000" kern="1200" dirty="0"/>
            <a:t>Project Goals</a:t>
          </a:r>
        </a:p>
      </dsp:txBody>
      <dsp:txXfrm>
        <a:off x="923200" y="12158"/>
        <a:ext cx="5794241" cy="1358459"/>
      </dsp:txXfrm>
    </dsp:sp>
    <dsp:sp modelId="{866CCFF1-F66F-4644-8029-794A7FAFA4C9}">
      <dsp:nvSpPr>
        <dsp:cNvPr id="0" name=""/>
        <dsp:cNvSpPr/>
      </dsp:nvSpPr>
      <dsp:spPr>
        <a:xfrm>
          <a:off x="0" y="1679164"/>
          <a:ext cx="6503191" cy="133880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E3F1DE0-4CC9-4CDE-BB0C-CF171607D245}">
      <dsp:nvSpPr>
        <dsp:cNvPr id="0" name=""/>
        <dsp:cNvSpPr/>
      </dsp:nvSpPr>
      <dsp:spPr>
        <a:xfrm>
          <a:off x="196683" y="2011614"/>
          <a:ext cx="747152" cy="74715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FFCEDCF-0B40-4CD5-8243-1683CE79C9F0}">
      <dsp:nvSpPr>
        <dsp:cNvPr id="0" name=""/>
        <dsp:cNvSpPr/>
      </dsp:nvSpPr>
      <dsp:spPr>
        <a:xfrm>
          <a:off x="961613" y="1710233"/>
          <a:ext cx="5717414" cy="13584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3770" tIns="143770" rIns="143770" bIns="143770" numCol="1" spcCol="1270" anchor="ctr" anchorCtr="0">
          <a:noAutofit/>
        </a:bodyPr>
        <a:lstStyle/>
        <a:p>
          <a:pPr marL="0" lvl="0" indent="0" algn="l" defTabSz="889000">
            <a:lnSpc>
              <a:spcPct val="90000"/>
            </a:lnSpc>
            <a:spcBef>
              <a:spcPct val="0"/>
            </a:spcBef>
            <a:spcAft>
              <a:spcPct val="35000"/>
            </a:spcAft>
            <a:buNone/>
          </a:pPr>
          <a:r>
            <a:rPr lang="en-US" sz="2000" kern="1200" dirty="0"/>
            <a:t>Data Sets</a:t>
          </a:r>
        </a:p>
      </dsp:txBody>
      <dsp:txXfrm>
        <a:off x="961613" y="1710233"/>
        <a:ext cx="5717414" cy="1358459"/>
      </dsp:txXfrm>
    </dsp:sp>
    <dsp:sp modelId="{1262868F-FCDC-429F-897D-30B592F83B90}">
      <dsp:nvSpPr>
        <dsp:cNvPr id="0" name=""/>
        <dsp:cNvSpPr/>
      </dsp:nvSpPr>
      <dsp:spPr>
        <a:xfrm>
          <a:off x="0" y="3406147"/>
          <a:ext cx="6503191" cy="135845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7A956B7-BAB0-42BB-ABC6-AC803B2D700D}">
      <dsp:nvSpPr>
        <dsp:cNvPr id="0" name=""/>
        <dsp:cNvSpPr/>
      </dsp:nvSpPr>
      <dsp:spPr>
        <a:xfrm>
          <a:off x="196683" y="3713960"/>
          <a:ext cx="747152" cy="74715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752B841-33B5-48E8-8BBA-ED5EA8A3EF39}">
      <dsp:nvSpPr>
        <dsp:cNvPr id="0" name=""/>
        <dsp:cNvSpPr/>
      </dsp:nvSpPr>
      <dsp:spPr>
        <a:xfrm>
          <a:off x="1056808" y="3408307"/>
          <a:ext cx="5527024" cy="13584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3770" tIns="143770" rIns="143770" bIns="143770" numCol="1" spcCol="1270" anchor="ctr" anchorCtr="0">
          <a:noAutofit/>
        </a:bodyPr>
        <a:lstStyle/>
        <a:p>
          <a:pPr marL="0" lvl="0" indent="0" algn="l" defTabSz="889000">
            <a:lnSpc>
              <a:spcPct val="90000"/>
            </a:lnSpc>
            <a:spcBef>
              <a:spcPct val="0"/>
            </a:spcBef>
            <a:spcAft>
              <a:spcPct val="35000"/>
            </a:spcAft>
            <a:buNone/>
          </a:pPr>
          <a:r>
            <a:rPr lang="en-US" sz="2000" kern="1200" dirty="0"/>
            <a:t>Tools Used</a:t>
          </a:r>
        </a:p>
      </dsp:txBody>
      <dsp:txXfrm>
        <a:off x="1056808" y="3408307"/>
        <a:ext cx="5527024" cy="1358459"/>
      </dsp:txXfrm>
    </dsp:sp>
    <dsp:sp modelId="{EC321CDA-3993-4525-A0B3-1FD76920BCC8}">
      <dsp:nvSpPr>
        <dsp:cNvPr id="0" name=""/>
        <dsp:cNvSpPr/>
      </dsp:nvSpPr>
      <dsp:spPr>
        <a:xfrm>
          <a:off x="0" y="5109139"/>
          <a:ext cx="6503191" cy="135845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EFABE93-3ED8-4600-A977-86E0D381BF89}">
      <dsp:nvSpPr>
        <dsp:cNvPr id="0" name=""/>
        <dsp:cNvSpPr/>
      </dsp:nvSpPr>
      <dsp:spPr>
        <a:xfrm>
          <a:off x="196683" y="5412035"/>
          <a:ext cx="747152" cy="747152"/>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E9735E2-7B99-4B00-9067-957414D720D7}">
      <dsp:nvSpPr>
        <dsp:cNvPr id="0" name=""/>
        <dsp:cNvSpPr/>
      </dsp:nvSpPr>
      <dsp:spPr>
        <a:xfrm>
          <a:off x="1018049" y="5106381"/>
          <a:ext cx="5604541" cy="13584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3770" tIns="143770" rIns="143770" bIns="143770" numCol="1" spcCol="1270" anchor="ctr" anchorCtr="0">
          <a:noAutofit/>
        </a:bodyPr>
        <a:lstStyle/>
        <a:p>
          <a:pPr marL="0" lvl="0" indent="0" algn="l" defTabSz="889000">
            <a:lnSpc>
              <a:spcPct val="90000"/>
            </a:lnSpc>
            <a:spcBef>
              <a:spcPct val="0"/>
            </a:spcBef>
            <a:spcAft>
              <a:spcPct val="35000"/>
            </a:spcAft>
            <a:buNone/>
          </a:pPr>
          <a:r>
            <a:rPr lang="en-US" sz="2000" kern="1200" dirty="0"/>
            <a:t>Skills Used</a:t>
          </a:r>
        </a:p>
      </dsp:txBody>
      <dsp:txXfrm>
        <a:off x="1018049" y="5106381"/>
        <a:ext cx="5604541" cy="1358459"/>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9465AA-1913-4782-8E26-0C08994D5E12}">
      <dsp:nvSpPr>
        <dsp:cNvPr id="0" name=""/>
        <dsp:cNvSpPr/>
      </dsp:nvSpPr>
      <dsp:spPr>
        <a:xfrm>
          <a:off x="0" y="0"/>
          <a:ext cx="6024561"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10F8D70-637F-49D8-8146-D210069A4252}">
      <dsp:nvSpPr>
        <dsp:cNvPr id="0" name=""/>
        <dsp:cNvSpPr/>
      </dsp:nvSpPr>
      <dsp:spPr>
        <a:xfrm>
          <a:off x="0" y="0"/>
          <a:ext cx="6024561" cy="24598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dirty="0"/>
            <a:t>Females are more likely to leave the bank than males. Clients who were under the age of 40 were more likely to leave the bank than those who were not. The less products a person had, the more likely they were to leave the bank.</a:t>
          </a:r>
        </a:p>
      </dsp:txBody>
      <dsp:txXfrm>
        <a:off x="0" y="0"/>
        <a:ext cx="6024561" cy="2459831"/>
      </dsp:txXfrm>
    </dsp:sp>
    <dsp:sp modelId="{15251D5B-A57B-43F0-B77A-FA6B5D16B554}">
      <dsp:nvSpPr>
        <dsp:cNvPr id="0" name=""/>
        <dsp:cNvSpPr/>
      </dsp:nvSpPr>
      <dsp:spPr>
        <a:xfrm>
          <a:off x="0" y="2457297"/>
          <a:ext cx="6024561" cy="0"/>
        </a:xfrm>
        <a:prstGeom prst="line">
          <a:avLst/>
        </a:prstGeom>
        <a:solidFill>
          <a:schemeClr val="accent2">
            <a:hueOff val="1570616"/>
            <a:satOff val="-4253"/>
            <a:lumOff val="3333"/>
            <a:alphaOff val="0"/>
          </a:schemeClr>
        </a:solidFill>
        <a:ln w="12700" cap="flat" cmpd="sng" algn="ctr">
          <a:solidFill>
            <a:schemeClr val="accent2">
              <a:hueOff val="1570616"/>
              <a:satOff val="-4253"/>
              <a:lumOff val="333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74235F3-5078-49FF-BE82-A67F6A0E598B}">
      <dsp:nvSpPr>
        <dsp:cNvPr id="0" name=""/>
        <dsp:cNvSpPr/>
      </dsp:nvSpPr>
      <dsp:spPr>
        <a:xfrm>
          <a:off x="0" y="2459831"/>
          <a:ext cx="6024561" cy="24598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dirty="0"/>
            <a:t>Pig</a:t>
          </a:r>
          <a:r>
            <a:rPr lang="en-US" sz="2700" kern="1200" baseline="0" dirty="0"/>
            <a:t> E. Bank should investigate why clients with these characteristics are most likely to leave the bank. </a:t>
          </a:r>
          <a:endParaRPr lang="en-US" sz="2700" kern="1200" dirty="0"/>
        </a:p>
      </dsp:txBody>
      <dsp:txXfrm>
        <a:off x="0" y="2459831"/>
        <a:ext cx="6024561" cy="2459831"/>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9C9447-0209-4E68-8FF4-5347EB48790F}">
      <dsp:nvSpPr>
        <dsp:cNvPr id="0" name=""/>
        <dsp:cNvSpPr/>
      </dsp:nvSpPr>
      <dsp:spPr>
        <a:xfrm>
          <a:off x="0" y="0"/>
          <a:ext cx="6503191" cy="135845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257FEA8-058F-4AEA-9AB2-038C89CF7D5C}">
      <dsp:nvSpPr>
        <dsp:cNvPr id="0" name=""/>
        <dsp:cNvSpPr/>
      </dsp:nvSpPr>
      <dsp:spPr>
        <a:xfrm>
          <a:off x="196683" y="317812"/>
          <a:ext cx="747152" cy="74715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D1B72E1-30BC-4CD7-A0FB-A33CEB6E3964}">
      <dsp:nvSpPr>
        <dsp:cNvPr id="0" name=""/>
        <dsp:cNvSpPr/>
      </dsp:nvSpPr>
      <dsp:spPr>
        <a:xfrm>
          <a:off x="923200" y="12158"/>
          <a:ext cx="5794241" cy="13584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3770" tIns="143770" rIns="143770" bIns="143770" numCol="1" spcCol="1270" anchor="ctr" anchorCtr="0">
          <a:noAutofit/>
        </a:bodyPr>
        <a:lstStyle/>
        <a:p>
          <a:pPr marL="0" lvl="0" indent="0" algn="l" defTabSz="889000">
            <a:lnSpc>
              <a:spcPct val="90000"/>
            </a:lnSpc>
            <a:spcBef>
              <a:spcPct val="0"/>
            </a:spcBef>
            <a:spcAft>
              <a:spcPct val="35000"/>
            </a:spcAft>
            <a:buNone/>
          </a:pPr>
          <a:r>
            <a:rPr lang="en-US" sz="2000" kern="1200" dirty="0"/>
            <a:t>Project Goals</a:t>
          </a:r>
        </a:p>
      </dsp:txBody>
      <dsp:txXfrm>
        <a:off x="923200" y="12158"/>
        <a:ext cx="5794241" cy="1358459"/>
      </dsp:txXfrm>
    </dsp:sp>
    <dsp:sp modelId="{866CCFF1-F66F-4644-8029-794A7FAFA4C9}">
      <dsp:nvSpPr>
        <dsp:cNvPr id="0" name=""/>
        <dsp:cNvSpPr/>
      </dsp:nvSpPr>
      <dsp:spPr>
        <a:xfrm>
          <a:off x="0" y="1679164"/>
          <a:ext cx="6503191" cy="133880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E3F1DE0-4CC9-4CDE-BB0C-CF171607D245}">
      <dsp:nvSpPr>
        <dsp:cNvPr id="0" name=""/>
        <dsp:cNvSpPr/>
      </dsp:nvSpPr>
      <dsp:spPr>
        <a:xfrm>
          <a:off x="196683" y="2011614"/>
          <a:ext cx="747152" cy="74715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FFCEDCF-0B40-4CD5-8243-1683CE79C9F0}">
      <dsp:nvSpPr>
        <dsp:cNvPr id="0" name=""/>
        <dsp:cNvSpPr/>
      </dsp:nvSpPr>
      <dsp:spPr>
        <a:xfrm>
          <a:off x="961613" y="1710233"/>
          <a:ext cx="5717414" cy="13584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3770" tIns="143770" rIns="143770" bIns="143770" numCol="1" spcCol="1270" anchor="ctr" anchorCtr="0">
          <a:noAutofit/>
        </a:bodyPr>
        <a:lstStyle/>
        <a:p>
          <a:pPr marL="0" lvl="0" indent="0" algn="l" defTabSz="889000">
            <a:lnSpc>
              <a:spcPct val="90000"/>
            </a:lnSpc>
            <a:spcBef>
              <a:spcPct val="0"/>
            </a:spcBef>
            <a:spcAft>
              <a:spcPct val="35000"/>
            </a:spcAft>
            <a:buNone/>
          </a:pPr>
          <a:r>
            <a:rPr lang="en-US" sz="2000" kern="1200" dirty="0"/>
            <a:t>Data Sets</a:t>
          </a:r>
        </a:p>
      </dsp:txBody>
      <dsp:txXfrm>
        <a:off x="961613" y="1710233"/>
        <a:ext cx="5717414" cy="1358459"/>
      </dsp:txXfrm>
    </dsp:sp>
    <dsp:sp modelId="{1262868F-FCDC-429F-897D-30B592F83B90}">
      <dsp:nvSpPr>
        <dsp:cNvPr id="0" name=""/>
        <dsp:cNvSpPr/>
      </dsp:nvSpPr>
      <dsp:spPr>
        <a:xfrm>
          <a:off x="0" y="3406147"/>
          <a:ext cx="6503191" cy="135845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7A956B7-BAB0-42BB-ABC6-AC803B2D700D}">
      <dsp:nvSpPr>
        <dsp:cNvPr id="0" name=""/>
        <dsp:cNvSpPr/>
      </dsp:nvSpPr>
      <dsp:spPr>
        <a:xfrm>
          <a:off x="196683" y="3713960"/>
          <a:ext cx="747152" cy="74715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752B841-33B5-48E8-8BBA-ED5EA8A3EF39}">
      <dsp:nvSpPr>
        <dsp:cNvPr id="0" name=""/>
        <dsp:cNvSpPr/>
      </dsp:nvSpPr>
      <dsp:spPr>
        <a:xfrm>
          <a:off x="1056808" y="3408307"/>
          <a:ext cx="5527024" cy="13584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3770" tIns="143770" rIns="143770" bIns="143770" numCol="1" spcCol="1270" anchor="ctr" anchorCtr="0">
          <a:noAutofit/>
        </a:bodyPr>
        <a:lstStyle/>
        <a:p>
          <a:pPr marL="0" lvl="0" indent="0" algn="l" defTabSz="889000">
            <a:lnSpc>
              <a:spcPct val="90000"/>
            </a:lnSpc>
            <a:spcBef>
              <a:spcPct val="0"/>
            </a:spcBef>
            <a:spcAft>
              <a:spcPct val="35000"/>
            </a:spcAft>
            <a:buNone/>
          </a:pPr>
          <a:r>
            <a:rPr lang="en-US" sz="2000" kern="1200" dirty="0"/>
            <a:t>Tools Used</a:t>
          </a:r>
        </a:p>
      </dsp:txBody>
      <dsp:txXfrm>
        <a:off x="1056808" y="3408307"/>
        <a:ext cx="5527024" cy="1358459"/>
      </dsp:txXfrm>
    </dsp:sp>
    <dsp:sp modelId="{EC321CDA-3993-4525-A0B3-1FD76920BCC8}">
      <dsp:nvSpPr>
        <dsp:cNvPr id="0" name=""/>
        <dsp:cNvSpPr/>
      </dsp:nvSpPr>
      <dsp:spPr>
        <a:xfrm>
          <a:off x="0" y="5109139"/>
          <a:ext cx="6503191" cy="135845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EFABE93-3ED8-4600-A977-86E0D381BF89}">
      <dsp:nvSpPr>
        <dsp:cNvPr id="0" name=""/>
        <dsp:cNvSpPr/>
      </dsp:nvSpPr>
      <dsp:spPr>
        <a:xfrm>
          <a:off x="196683" y="5412035"/>
          <a:ext cx="747152" cy="747152"/>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E9735E2-7B99-4B00-9067-957414D720D7}">
      <dsp:nvSpPr>
        <dsp:cNvPr id="0" name=""/>
        <dsp:cNvSpPr/>
      </dsp:nvSpPr>
      <dsp:spPr>
        <a:xfrm>
          <a:off x="1018049" y="5106381"/>
          <a:ext cx="5604541" cy="13584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3770" tIns="143770" rIns="143770" bIns="143770" numCol="1" spcCol="1270" anchor="ctr" anchorCtr="0">
          <a:noAutofit/>
        </a:bodyPr>
        <a:lstStyle/>
        <a:p>
          <a:pPr marL="0" lvl="0" indent="0" algn="l" defTabSz="889000">
            <a:lnSpc>
              <a:spcPct val="90000"/>
            </a:lnSpc>
            <a:spcBef>
              <a:spcPct val="0"/>
            </a:spcBef>
            <a:spcAft>
              <a:spcPct val="35000"/>
            </a:spcAft>
            <a:buNone/>
          </a:pPr>
          <a:r>
            <a:rPr lang="en-US" sz="2000" kern="1200" dirty="0"/>
            <a:t>Skills Used</a:t>
          </a:r>
        </a:p>
      </dsp:txBody>
      <dsp:txXfrm>
        <a:off x="1018049" y="5106381"/>
        <a:ext cx="5604541" cy="1358459"/>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9465AA-1913-4782-8E26-0C08994D5E12}">
      <dsp:nvSpPr>
        <dsp:cNvPr id="0" name=""/>
        <dsp:cNvSpPr/>
      </dsp:nvSpPr>
      <dsp:spPr>
        <a:xfrm>
          <a:off x="0" y="0"/>
          <a:ext cx="6024561"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10F8D70-637F-49D8-8146-D210069A4252}">
      <dsp:nvSpPr>
        <dsp:cNvPr id="0" name=""/>
        <dsp:cNvSpPr/>
      </dsp:nvSpPr>
      <dsp:spPr>
        <a:xfrm>
          <a:off x="0" y="0"/>
          <a:ext cx="6024561" cy="24598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dirty="0"/>
            <a:t>A country with a good economy, strong social support, and good health/long life expectancy are much more likely to have a high Happiness Score and therefore a high overall rank when compared to other countries who do not.</a:t>
          </a:r>
        </a:p>
      </dsp:txBody>
      <dsp:txXfrm>
        <a:off x="0" y="0"/>
        <a:ext cx="6024561" cy="2459831"/>
      </dsp:txXfrm>
    </dsp:sp>
    <dsp:sp modelId="{15251D5B-A57B-43F0-B77A-FA6B5D16B554}">
      <dsp:nvSpPr>
        <dsp:cNvPr id="0" name=""/>
        <dsp:cNvSpPr/>
      </dsp:nvSpPr>
      <dsp:spPr>
        <a:xfrm>
          <a:off x="0" y="2457297"/>
          <a:ext cx="6024561" cy="0"/>
        </a:xfrm>
        <a:prstGeom prst="line">
          <a:avLst/>
        </a:prstGeom>
        <a:solidFill>
          <a:schemeClr val="accent2">
            <a:hueOff val="1570616"/>
            <a:satOff val="-4253"/>
            <a:lumOff val="3333"/>
            <a:alphaOff val="0"/>
          </a:schemeClr>
        </a:solidFill>
        <a:ln w="12700" cap="flat" cmpd="sng" algn="ctr">
          <a:solidFill>
            <a:schemeClr val="accent2">
              <a:hueOff val="1570616"/>
              <a:satOff val="-4253"/>
              <a:lumOff val="333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74235F3-5078-49FF-BE82-A67F6A0E598B}">
      <dsp:nvSpPr>
        <dsp:cNvPr id="0" name=""/>
        <dsp:cNvSpPr/>
      </dsp:nvSpPr>
      <dsp:spPr>
        <a:xfrm>
          <a:off x="0" y="2459831"/>
          <a:ext cx="6024561" cy="24598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dirty="0"/>
            <a:t>If</a:t>
          </a:r>
          <a:r>
            <a:rPr lang="en-US" sz="2700" kern="1200" baseline="0" dirty="0"/>
            <a:t> a country wants to increase the happiness of their people, they should focus on implementing policies surrounding growing the economy, social support, and health.</a:t>
          </a:r>
          <a:endParaRPr lang="en-US" sz="2700" kern="1200" dirty="0"/>
        </a:p>
      </dsp:txBody>
      <dsp:txXfrm>
        <a:off x="0" y="2459831"/>
        <a:ext cx="6024561" cy="245983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9C9447-0209-4E68-8FF4-5347EB48790F}">
      <dsp:nvSpPr>
        <dsp:cNvPr id="0" name=""/>
        <dsp:cNvSpPr/>
      </dsp:nvSpPr>
      <dsp:spPr>
        <a:xfrm>
          <a:off x="0" y="0"/>
          <a:ext cx="6503191" cy="135845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257FEA8-058F-4AEA-9AB2-038C89CF7D5C}">
      <dsp:nvSpPr>
        <dsp:cNvPr id="0" name=""/>
        <dsp:cNvSpPr/>
      </dsp:nvSpPr>
      <dsp:spPr>
        <a:xfrm>
          <a:off x="196683" y="317812"/>
          <a:ext cx="747152" cy="74715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D1B72E1-30BC-4CD7-A0FB-A33CEB6E3964}">
      <dsp:nvSpPr>
        <dsp:cNvPr id="0" name=""/>
        <dsp:cNvSpPr/>
      </dsp:nvSpPr>
      <dsp:spPr>
        <a:xfrm>
          <a:off x="923200" y="12158"/>
          <a:ext cx="5794241" cy="13584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3770" tIns="143770" rIns="143770" bIns="143770" numCol="1" spcCol="1270" anchor="ctr" anchorCtr="0">
          <a:noAutofit/>
        </a:bodyPr>
        <a:lstStyle/>
        <a:p>
          <a:pPr marL="0" lvl="0" indent="0" algn="l" defTabSz="889000">
            <a:lnSpc>
              <a:spcPct val="90000"/>
            </a:lnSpc>
            <a:spcBef>
              <a:spcPct val="0"/>
            </a:spcBef>
            <a:spcAft>
              <a:spcPct val="35000"/>
            </a:spcAft>
            <a:buNone/>
          </a:pPr>
          <a:r>
            <a:rPr lang="en-US" sz="2000" kern="1200" dirty="0"/>
            <a:t>Project Goals</a:t>
          </a:r>
        </a:p>
      </dsp:txBody>
      <dsp:txXfrm>
        <a:off x="923200" y="12158"/>
        <a:ext cx="5794241" cy="1358459"/>
      </dsp:txXfrm>
    </dsp:sp>
    <dsp:sp modelId="{866CCFF1-F66F-4644-8029-794A7FAFA4C9}">
      <dsp:nvSpPr>
        <dsp:cNvPr id="0" name=""/>
        <dsp:cNvSpPr/>
      </dsp:nvSpPr>
      <dsp:spPr>
        <a:xfrm>
          <a:off x="0" y="1679164"/>
          <a:ext cx="6503191" cy="133880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E3F1DE0-4CC9-4CDE-BB0C-CF171607D245}">
      <dsp:nvSpPr>
        <dsp:cNvPr id="0" name=""/>
        <dsp:cNvSpPr/>
      </dsp:nvSpPr>
      <dsp:spPr>
        <a:xfrm>
          <a:off x="196683" y="2011614"/>
          <a:ext cx="747152" cy="74715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FFCEDCF-0B40-4CD5-8243-1683CE79C9F0}">
      <dsp:nvSpPr>
        <dsp:cNvPr id="0" name=""/>
        <dsp:cNvSpPr/>
      </dsp:nvSpPr>
      <dsp:spPr>
        <a:xfrm>
          <a:off x="961613" y="1710233"/>
          <a:ext cx="5717414" cy="13584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3770" tIns="143770" rIns="143770" bIns="143770" numCol="1" spcCol="1270" anchor="ctr" anchorCtr="0">
          <a:noAutofit/>
        </a:bodyPr>
        <a:lstStyle/>
        <a:p>
          <a:pPr marL="0" lvl="0" indent="0" algn="l" defTabSz="889000">
            <a:lnSpc>
              <a:spcPct val="90000"/>
            </a:lnSpc>
            <a:spcBef>
              <a:spcPct val="0"/>
            </a:spcBef>
            <a:spcAft>
              <a:spcPct val="35000"/>
            </a:spcAft>
            <a:buNone/>
          </a:pPr>
          <a:r>
            <a:rPr lang="en-US" sz="2000" kern="1200" dirty="0"/>
            <a:t>Data Sets</a:t>
          </a:r>
        </a:p>
      </dsp:txBody>
      <dsp:txXfrm>
        <a:off x="961613" y="1710233"/>
        <a:ext cx="5717414" cy="1358459"/>
      </dsp:txXfrm>
    </dsp:sp>
    <dsp:sp modelId="{1262868F-FCDC-429F-897D-30B592F83B90}">
      <dsp:nvSpPr>
        <dsp:cNvPr id="0" name=""/>
        <dsp:cNvSpPr/>
      </dsp:nvSpPr>
      <dsp:spPr>
        <a:xfrm>
          <a:off x="0" y="3406147"/>
          <a:ext cx="6503191" cy="135845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7A956B7-BAB0-42BB-ABC6-AC803B2D700D}">
      <dsp:nvSpPr>
        <dsp:cNvPr id="0" name=""/>
        <dsp:cNvSpPr/>
      </dsp:nvSpPr>
      <dsp:spPr>
        <a:xfrm>
          <a:off x="196683" y="3713960"/>
          <a:ext cx="747152" cy="74715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752B841-33B5-48E8-8BBA-ED5EA8A3EF39}">
      <dsp:nvSpPr>
        <dsp:cNvPr id="0" name=""/>
        <dsp:cNvSpPr/>
      </dsp:nvSpPr>
      <dsp:spPr>
        <a:xfrm>
          <a:off x="1056808" y="3408307"/>
          <a:ext cx="5527024" cy="13584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3770" tIns="143770" rIns="143770" bIns="143770" numCol="1" spcCol="1270" anchor="ctr" anchorCtr="0">
          <a:noAutofit/>
        </a:bodyPr>
        <a:lstStyle/>
        <a:p>
          <a:pPr marL="0" lvl="0" indent="0" algn="l" defTabSz="889000">
            <a:lnSpc>
              <a:spcPct val="90000"/>
            </a:lnSpc>
            <a:spcBef>
              <a:spcPct val="0"/>
            </a:spcBef>
            <a:spcAft>
              <a:spcPct val="35000"/>
            </a:spcAft>
            <a:buNone/>
          </a:pPr>
          <a:r>
            <a:rPr lang="en-US" sz="2000" kern="1200" dirty="0"/>
            <a:t>Tools Used</a:t>
          </a:r>
        </a:p>
      </dsp:txBody>
      <dsp:txXfrm>
        <a:off x="1056808" y="3408307"/>
        <a:ext cx="5527024" cy="1358459"/>
      </dsp:txXfrm>
    </dsp:sp>
    <dsp:sp modelId="{EC321CDA-3993-4525-A0B3-1FD76920BCC8}">
      <dsp:nvSpPr>
        <dsp:cNvPr id="0" name=""/>
        <dsp:cNvSpPr/>
      </dsp:nvSpPr>
      <dsp:spPr>
        <a:xfrm>
          <a:off x="0" y="5109139"/>
          <a:ext cx="6503191" cy="135845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EFABE93-3ED8-4600-A977-86E0D381BF89}">
      <dsp:nvSpPr>
        <dsp:cNvPr id="0" name=""/>
        <dsp:cNvSpPr/>
      </dsp:nvSpPr>
      <dsp:spPr>
        <a:xfrm>
          <a:off x="196683" y="5412035"/>
          <a:ext cx="747152" cy="747152"/>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E9735E2-7B99-4B00-9067-957414D720D7}">
      <dsp:nvSpPr>
        <dsp:cNvPr id="0" name=""/>
        <dsp:cNvSpPr/>
      </dsp:nvSpPr>
      <dsp:spPr>
        <a:xfrm>
          <a:off x="1018049" y="5106381"/>
          <a:ext cx="5604541" cy="13584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3770" tIns="143770" rIns="143770" bIns="143770" numCol="1" spcCol="1270" anchor="ctr" anchorCtr="0">
          <a:noAutofit/>
        </a:bodyPr>
        <a:lstStyle/>
        <a:p>
          <a:pPr marL="0" lvl="0" indent="0" algn="l" defTabSz="889000">
            <a:lnSpc>
              <a:spcPct val="90000"/>
            </a:lnSpc>
            <a:spcBef>
              <a:spcPct val="0"/>
            </a:spcBef>
            <a:spcAft>
              <a:spcPct val="35000"/>
            </a:spcAft>
            <a:buNone/>
          </a:pPr>
          <a:r>
            <a:rPr lang="en-US" sz="2000" kern="1200" dirty="0"/>
            <a:t>Skills Used</a:t>
          </a:r>
        </a:p>
      </dsp:txBody>
      <dsp:txXfrm>
        <a:off x="1018049" y="5106381"/>
        <a:ext cx="5604541" cy="135845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9465AA-1913-4782-8E26-0C08994D5E12}">
      <dsp:nvSpPr>
        <dsp:cNvPr id="0" name=""/>
        <dsp:cNvSpPr/>
      </dsp:nvSpPr>
      <dsp:spPr>
        <a:xfrm>
          <a:off x="0" y="2402"/>
          <a:ext cx="6024561"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10F8D70-637F-49D8-8146-D210069A4252}">
      <dsp:nvSpPr>
        <dsp:cNvPr id="0" name=""/>
        <dsp:cNvSpPr/>
      </dsp:nvSpPr>
      <dsp:spPr>
        <a:xfrm>
          <a:off x="0" y="2402"/>
          <a:ext cx="6024561" cy="16382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a:t>Moving forward, I would recommend putting a majority of the marketing budget into Europe. Sales have been steadily climbing and in 2016 they had the highest sales out of the three regions. The games that should be promoted are those in the racing, strategy, and sport genres, as they are the most popular.</a:t>
          </a:r>
        </a:p>
      </dsp:txBody>
      <dsp:txXfrm>
        <a:off x="0" y="2402"/>
        <a:ext cx="6024561" cy="1638285"/>
      </dsp:txXfrm>
    </dsp:sp>
    <dsp:sp modelId="{662DE0DD-40FE-4AA4-A881-8D112126A8EA}">
      <dsp:nvSpPr>
        <dsp:cNvPr id="0" name=""/>
        <dsp:cNvSpPr/>
      </dsp:nvSpPr>
      <dsp:spPr>
        <a:xfrm>
          <a:off x="0" y="1640688"/>
          <a:ext cx="6024561" cy="0"/>
        </a:xfrm>
        <a:prstGeom prst="line">
          <a:avLst/>
        </a:prstGeom>
        <a:solidFill>
          <a:schemeClr val="accent2">
            <a:hueOff val="785308"/>
            <a:satOff val="-2127"/>
            <a:lumOff val="1666"/>
            <a:alphaOff val="0"/>
          </a:schemeClr>
        </a:solidFill>
        <a:ln w="12700" cap="flat" cmpd="sng" algn="ctr">
          <a:solidFill>
            <a:schemeClr val="accent2">
              <a:hueOff val="785308"/>
              <a:satOff val="-2127"/>
              <a:lumOff val="1666"/>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1A15B8A-4EF9-4080-AD97-51394D14C32F}">
      <dsp:nvSpPr>
        <dsp:cNvPr id="0" name=""/>
        <dsp:cNvSpPr/>
      </dsp:nvSpPr>
      <dsp:spPr>
        <a:xfrm>
          <a:off x="0" y="1640688"/>
          <a:ext cx="6024561" cy="16382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a:t>While North America had the highest number of sales in 2016, they have been declining since 2010. I would dig deeper and to try and find the cause of the decline to see if it can be combatted. The games that should be promoted are those in the shooter, fighting, and platform genres.</a:t>
          </a:r>
        </a:p>
      </dsp:txBody>
      <dsp:txXfrm>
        <a:off x="0" y="1640688"/>
        <a:ext cx="6024561" cy="1638285"/>
      </dsp:txXfrm>
    </dsp:sp>
    <dsp:sp modelId="{15251D5B-A57B-43F0-B77A-FA6B5D16B554}">
      <dsp:nvSpPr>
        <dsp:cNvPr id="0" name=""/>
        <dsp:cNvSpPr/>
      </dsp:nvSpPr>
      <dsp:spPr>
        <a:xfrm>
          <a:off x="0" y="3278973"/>
          <a:ext cx="6024561" cy="0"/>
        </a:xfrm>
        <a:prstGeom prst="line">
          <a:avLst/>
        </a:prstGeom>
        <a:solidFill>
          <a:schemeClr val="accent2">
            <a:hueOff val="1570616"/>
            <a:satOff val="-4253"/>
            <a:lumOff val="3333"/>
            <a:alphaOff val="0"/>
          </a:schemeClr>
        </a:solidFill>
        <a:ln w="12700" cap="flat" cmpd="sng" algn="ctr">
          <a:solidFill>
            <a:schemeClr val="accent2">
              <a:hueOff val="1570616"/>
              <a:satOff val="-4253"/>
              <a:lumOff val="333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74235F3-5078-49FF-BE82-A67F6A0E598B}">
      <dsp:nvSpPr>
        <dsp:cNvPr id="0" name=""/>
        <dsp:cNvSpPr/>
      </dsp:nvSpPr>
      <dsp:spPr>
        <a:xfrm>
          <a:off x="0" y="3278973"/>
          <a:ext cx="6024561" cy="16382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a:t>Japan had the lowest sales in 2016. However, by looking at the line chart we see that sales have started to rise. Two of their most popular genres are N/A (unknown) and miscellaneous. Since we don’t know what games are in these categories, I would do more digging to see if more information could be found. The other popular genre was simulation games and this one should be marketed to the region.</a:t>
          </a:r>
        </a:p>
      </dsp:txBody>
      <dsp:txXfrm>
        <a:off x="0" y="3278973"/>
        <a:ext cx="6024561" cy="163828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9C9447-0209-4E68-8FF4-5347EB48790F}">
      <dsp:nvSpPr>
        <dsp:cNvPr id="0" name=""/>
        <dsp:cNvSpPr/>
      </dsp:nvSpPr>
      <dsp:spPr>
        <a:xfrm>
          <a:off x="0" y="0"/>
          <a:ext cx="6503191" cy="135845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257FEA8-058F-4AEA-9AB2-038C89CF7D5C}">
      <dsp:nvSpPr>
        <dsp:cNvPr id="0" name=""/>
        <dsp:cNvSpPr/>
      </dsp:nvSpPr>
      <dsp:spPr>
        <a:xfrm>
          <a:off x="196683" y="317812"/>
          <a:ext cx="747152" cy="747152"/>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D1B72E1-30BC-4CD7-A0FB-A33CEB6E3964}">
      <dsp:nvSpPr>
        <dsp:cNvPr id="0" name=""/>
        <dsp:cNvSpPr/>
      </dsp:nvSpPr>
      <dsp:spPr>
        <a:xfrm>
          <a:off x="923200" y="12158"/>
          <a:ext cx="5794241" cy="13584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3770" tIns="143770" rIns="143770" bIns="143770" numCol="1" spcCol="1270" anchor="ctr" anchorCtr="0">
          <a:noAutofit/>
        </a:bodyPr>
        <a:lstStyle/>
        <a:p>
          <a:pPr marL="0" lvl="0" indent="0" algn="l" defTabSz="889000">
            <a:lnSpc>
              <a:spcPct val="90000"/>
            </a:lnSpc>
            <a:spcBef>
              <a:spcPct val="0"/>
            </a:spcBef>
            <a:spcAft>
              <a:spcPct val="35000"/>
            </a:spcAft>
            <a:buNone/>
          </a:pPr>
          <a:r>
            <a:rPr lang="en-US" sz="2000" kern="1200" dirty="0"/>
            <a:t>Project Goals</a:t>
          </a:r>
        </a:p>
      </dsp:txBody>
      <dsp:txXfrm>
        <a:off x="923200" y="12158"/>
        <a:ext cx="5794241" cy="1358459"/>
      </dsp:txXfrm>
    </dsp:sp>
    <dsp:sp modelId="{866CCFF1-F66F-4644-8029-794A7FAFA4C9}">
      <dsp:nvSpPr>
        <dsp:cNvPr id="0" name=""/>
        <dsp:cNvSpPr/>
      </dsp:nvSpPr>
      <dsp:spPr>
        <a:xfrm>
          <a:off x="0" y="1679164"/>
          <a:ext cx="6503191" cy="133880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E3F1DE0-4CC9-4CDE-BB0C-CF171607D245}">
      <dsp:nvSpPr>
        <dsp:cNvPr id="0" name=""/>
        <dsp:cNvSpPr/>
      </dsp:nvSpPr>
      <dsp:spPr>
        <a:xfrm>
          <a:off x="196683" y="2011614"/>
          <a:ext cx="747152" cy="74715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FFCEDCF-0B40-4CD5-8243-1683CE79C9F0}">
      <dsp:nvSpPr>
        <dsp:cNvPr id="0" name=""/>
        <dsp:cNvSpPr/>
      </dsp:nvSpPr>
      <dsp:spPr>
        <a:xfrm>
          <a:off x="961613" y="1710233"/>
          <a:ext cx="5717414" cy="13584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3770" tIns="143770" rIns="143770" bIns="143770" numCol="1" spcCol="1270" anchor="ctr" anchorCtr="0">
          <a:noAutofit/>
        </a:bodyPr>
        <a:lstStyle/>
        <a:p>
          <a:pPr marL="0" lvl="0" indent="0" algn="l" defTabSz="889000">
            <a:lnSpc>
              <a:spcPct val="90000"/>
            </a:lnSpc>
            <a:spcBef>
              <a:spcPct val="0"/>
            </a:spcBef>
            <a:spcAft>
              <a:spcPct val="35000"/>
            </a:spcAft>
            <a:buNone/>
          </a:pPr>
          <a:r>
            <a:rPr lang="en-US" sz="2000" kern="1200" dirty="0"/>
            <a:t>Data Sets</a:t>
          </a:r>
        </a:p>
      </dsp:txBody>
      <dsp:txXfrm>
        <a:off x="961613" y="1710233"/>
        <a:ext cx="5717414" cy="1358459"/>
      </dsp:txXfrm>
    </dsp:sp>
    <dsp:sp modelId="{1262868F-FCDC-429F-897D-30B592F83B90}">
      <dsp:nvSpPr>
        <dsp:cNvPr id="0" name=""/>
        <dsp:cNvSpPr/>
      </dsp:nvSpPr>
      <dsp:spPr>
        <a:xfrm>
          <a:off x="0" y="3406147"/>
          <a:ext cx="6503191" cy="135845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7A956B7-BAB0-42BB-ABC6-AC803B2D700D}">
      <dsp:nvSpPr>
        <dsp:cNvPr id="0" name=""/>
        <dsp:cNvSpPr/>
      </dsp:nvSpPr>
      <dsp:spPr>
        <a:xfrm>
          <a:off x="196683" y="3713960"/>
          <a:ext cx="747152" cy="74715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752B841-33B5-48E8-8BBA-ED5EA8A3EF39}">
      <dsp:nvSpPr>
        <dsp:cNvPr id="0" name=""/>
        <dsp:cNvSpPr/>
      </dsp:nvSpPr>
      <dsp:spPr>
        <a:xfrm>
          <a:off x="1056808" y="3408307"/>
          <a:ext cx="5527024" cy="13584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3770" tIns="143770" rIns="143770" bIns="143770" numCol="1" spcCol="1270" anchor="ctr" anchorCtr="0">
          <a:noAutofit/>
        </a:bodyPr>
        <a:lstStyle/>
        <a:p>
          <a:pPr marL="0" lvl="0" indent="0" algn="l" defTabSz="889000">
            <a:lnSpc>
              <a:spcPct val="90000"/>
            </a:lnSpc>
            <a:spcBef>
              <a:spcPct val="0"/>
            </a:spcBef>
            <a:spcAft>
              <a:spcPct val="35000"/>
            </a:spcAft>
            <a:buNone/>
          </a:pPr>
          <a:r>
            <a:rPr lang="en-US" sz="2000" kern="1200" dirty="0"/>
            <a:t>Tools Used</a:t>
          </a:r>
        </a:p>
      </dsp:txBody>
      <dsp:txXfrm>
        <a:off x="1056808" y="3408307"/>
        <a:ext cx="5527024" cy="1358459"/>
      </dsp:txXfrm>
    </dsp:sp>
    <dsp:sp modelId="{EC321CDA-3993-4525-A0B3-1FD76920BCC8}">
      <dsp:nvSpPr>
        <dsp:cNvPr id="0" name=""/>
        <dsp:cNvSpPr/>
      </dsp:nvSpPr>
      <dsp:spPr>
        <a:xfrm>
          <a:off x="0" y="5109139"/>
          <a:ext cx="6503191" cy="135845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EFABE93-3ED8-4600-A977-86E0D381BF89}">
      <dsp:nvSpPr>
        <dsp:cNvPr id="0" name=""/>
        <dsp:cNvSpPr/>
      </dsp:nvSpPr>
      <dsp:spPr>
        <a:xfrm>
          <a:off x="196683" y="5412035"/>
          <a:ext cx="747152" cy="747152"/>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E9735E2-7B99-4B00-9067-957414D720D7}">
      <dsp:nvSpPr>
        <dsp:cNvPr id="0" name=""/>
        <dsp:cNvSpPr/>
      </dsp:nvSpPr>
      <dsp:spPr>
        <a:xfrm>
          <a:off x="1018049" y="5106381"/>
          <a:ext cx="5604541" cy="13584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3770" tIns="143770" rIns="143770" bIns="143770" numCol="1" spcCol="1270" anchor="ctr" anchorCtr="0">
          <a:noAutofit/>
        </a:bodyPr>
        <a:lstStyle/>
        <a:p>
          <a:pPr marL="0" lvl="0" indent="0" algn="l" defTabSz="889000">
            <a:lnSpc>
              <a:spcPct val="90000"/>
            </a:lnSpc>
            <a:spcBef>
              <a:spcPct val="0"/>
            </a:spcBef>
            <a:spcAft>
              <a:spcPct val="35000"/>
            </a:spcAft>
            <a:buNone/>
          </a:pPr>
          <a:r>
            <a:rPr lang="en-US" sz="2000" kern="1200" dirty="0"/>
            <a:t>Skills Used</a:t>
          </a:r>
        </a:p>
      </dsp:txBody>
      <dsp:txXfrm>
        <a:off x="1018049" y="5106381"/>
        <a:ext cx="5604541" cy="135845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FD9B8C-0CFE-4704-80FC-37C237085BB0}">
      <dsp:nvSpPr>
        <dsp:cNvPr id="0" name=""/>
        <dsp:cNvSpPr/>
      </dsp:nvSpPr>
      <dsp:spPr>
        <a:xfrm>
          <a:off x="67377" y="512993"/>
          <a:ext cx="1501527" cy="1501527"/>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2CB8833-C797-442C-A41E-6C7ECBCFC166}">
      <dsp:nvSpPr>
        <dsp:cNvPr id="0" name=""/>
        <dsp:cNvSpPr/>
      </dsp:nvSpPr>
      <dsp:spPr>
        <a:xfrm>
          <a:off x="382698" y="828314"/>
          <a:ext cx="870886" cy="870886"/>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C0051F5-E8D9-47D0-B72C-5FDE9A292885}">
      <dsp:nvSpPr>
        <dsp:cNvPr id="0" name=""/>
        <dsp:cNvSpPr/>
      </dsp:nvSpPr>
      <dsp:spPr>
        <a:xfrm>
          <a:off x="1890661" y="512993"/>
          <a:ext cx="3539315" cy="15015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77850">
            <a:lnSpc>
              <a:spcPct val="90000"/>
            </a:lnSpc>
            <a:spcBef>
              <a:spcPct val="0"/>
            </a:spcBef>
            <a:spcAft>
              <a:spcPct val="35000"/>
            </a:spcAft>
            <a:buNone/>
          </a:pPr>
          <a:r>
            <a:rPr lang="en-US" sz="1300" kern="1200"/>
            <a:t>Goal: Properly allocate staff and resources to different regions of the U.S. during influenza season.</a:t>
          </a:r>
        </a:p>
      </dsp:txBody>
      <dsp:txXfrm>
        <a:off x="1890661" y="512993"/>
        <a:ext cx="3539315" cy="1501527"/>
      </dsp:txXfrm>
    </dsp:sp>
    <dsp:sp modelId="{52D410B1-50BC-44F0-91FF-4F45CD01D6E6}">
      <dsp:nvSpPr>
        <dsp:cNvPr id="0" name=""/>
        <dsp:cNvSpPr/>
      </dsp:nvSpPr>
      <dsp:spPr>
        <a:xfrm>
          <a:off x="6046675" y="512993"/>
          <a:ext cx="1501527" cy="1501527"/>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187F294-C091-4E1A-9742-F517422F7093}">
      <dsp:nvSpPr>
        <dsp:cNvPr id="0" name=""/>
        <dsp:cNvSpPr/>
      </dsp:nvSpPr>
      <dsp:spPr>
        <a:xfrm>
          <a:off x="6361996" y="828314"/>
          <a:ext cx="870886" cy="870886"/>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BD1343D-5C14-4063-A4BC-D598936F8A36}">
      <dsp:nvSpPr>
        <dsp:cNvPr id="0" name=""/>
        <dsp:cNvSpPr/>
      </dsp:nvSpPr>
      <dsp:spPr>
        <a:xfrm>
          <a:off x="7869959" y="512993"/>
          <a:ext cx="3539315" cy="15015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77850">
            <a:lnSpc>
              <a:spcPct val="90000"/>
            </a:lnSpc>
            <a:spcBef>
              <a:spcPct val="0"/>
            </a:spcBef>
            <a:spcAft>
              <a:spcPct val="35000"/>
            </a:spcAft>
            <a:buNone/>
          </a:pPr>
          <a:r>
            <a:rPr lang="en-US" sz="1300" kern="1200"/>
            <a:t>Motivation: U.S. has an influenza season where more people than usual suffer from the flu. Some people, particularly members of the vulnerable population, develop complications and end up in the hospital. It is because of this that hospitals and clinics need additional staffing support to help treat these extra patients. The medical staffing agency is what provides this temporary staff.</a:t>
          </a:r>
        </a:p>
      </dsp:txBody>
      <dsp:txXfrm>
        <a:off x="7869959" y="512993"/>
        <a:ext cx="3539315" cy="1501527"/>
      </dsp:txXfrm>
    </dsp:sp>
    <dsp:sp modelId="{4CF690BF-2A8C-4D52-8782-24A0E3D06D1C}">
      <dsp:nvSpPr>
        <dsp:cNvPr id="0" name=""/>
        <dsp:cNvSpPr/>
      </dsp:nvSpPr>
      <dsp:spPr>
        <a:xfrm>
          <a:off x="67377" y="2839746"/>
          <a:ext cx="1501527" cy="1501527"/>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6A06685-061B-462B-9463-28A9F7E0FBEA}">
      <dsp:nvSpPr>
        <dsp:cNvPr id="0" name=""/>
        <dsp:cNvSpPr/>
      </dsp:nvSpPr>
      <dsp:spPr>
        <a:xfrm>
          <a:off x="382698" y="3155067"/>
          <a:ext cx="870886" cy="870886"/>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BA83BE8-94D7-4631-B847-59D71F018105}">
      <dsp:nvSpPr>
        <dsp:cNvPr id="0" name=""/>
        <dsp:cNvSpPr/>
      </dsp:nvSpPr>
      <dsp:spPr>
        <a:xfrm>
          <a:off x="1890661" y="2839746"/>
          <a:ext cx="3539315" cy="15015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77850">
            <a:lnSpc>
              <a:spcPct val="90000"/>
            </a:lnSpc>
            <a:spcBef>
              <a:spcPct val="0"/>
            </a:spcBef>
            <a:spcAft>
              <a:spcPct val="35000"/>
            </a:spcAft>
            <a:buNone/>
          </a:pPr>
          <a:r>
            <a:rPr lang="en-US" sz="1300" kern="1200"/>
            <a:t>Objective: Determine when, where, and how many staff to send to each state.</a:t>
          </a:r>
        </a:p>
      </dsp:txBody>
      <dsp:txXfrm>
        <a:off x="1890661" y="2839746"/>
        <a:ext cx="3539315" cy="1501527"/>
      </dsp:txXfrm>
    </dsp:sp>
    <dsp:sp modelId="{9D90B0BA-ACCD-4483-8C68-1C415BCC493A}">
      <dsp:nvSpPr>
        <dsp:cNvPr id="0" name=""/>
        <dsp:cNvSpPr/>
      </dsp:nvSpPr>
      <dsp:spPr>
        <a:xfrm>
          <a:off x="6046675" y="2839746"/>
          <a:ext cx="1501527" cy="1501527"/>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86B602F-6CE6-410C-B27A-F95072286456}">
      <dsp:nvSpPr>
        <dsp:cNvPr id="0" name=""/>
        <dsp:cNvSpPr/>
      </dsp:nvSpPr>
      <dsp:spPr>
        <a:xfrm>
          <a:off x="6361996" y="3155067"/>
          <a:ext cx="870886" cy="870886"/>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5953FCE-BF36-42F5-BA00-80F84158321D}">
      <dsp:nvSpPr>
        <dsp:cNvPr id="0" name=""/>
        <dsp:cNvSpPr/>
      </dsp:nvSpPr>
      <dsp:spPr>
        <a:xfrm>
          <a:off x="7869959" y="2839746"/>
          <a:ext cx="3539315" cy="15015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77850">
            <a:lnSpc>
              <a:spcPct val="90000"/>
            </a:lnSpc>
            <a:spcBef>
              <a:spcPct val="0"/>
            </a:spcBef>
            <a:spcAft>
              <a:spcPct val="35000"/>
            </a:spcAft>
            <a:buNone/>
          </a:pPr>
          <a:r>
            <a:rPr lang="en-US" sz="1300" kern="1200"/>
            <a:t>Scope: The agency covers all hospitals in each of the 50 states in the U.S. and the project is planning for the upcoming flu season.</a:t>
          </a:r>
        </a:p>
      </dsp:txBody>
      <dsp:txXfrm>
        <a:off x="7869959" y="2839746"/>
        <a:ext cx="3539315" cy="1501527"/>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9465AA-1913-4782-8E26-0C08994D5E12}">
      <dsp:nvSpPr>
        <dsp:cNvPr id="0" name=""/>
        <dsp:cNvSpPr/>
      </dsp:nvSpPr>
      <dsp:spPr>
        <a:xfrm>
          <a:off x="0" y="2402"/>
          <a:ext cx="6024561"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10F8D70-637F-49D8-8146-D210069A4252}">
      <dsp:nvSpPr>
        <dsp:cNvPr id="0" name=""/>
        <dsp:cNvSpPr/>
      </dsp:nvSpPr>
      <dsp:spPr>
        <a:xfrm>
          <a:off x="0" y="2402"/>
          <a:ext cx="6024561" cy="16382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kern="1200" dirty="0"/>
            <a:t>In order to determine when and where to send staff, I looked at the death counts by month as well as geographic region. After cleaning the data, Tableau was the main tool I used to visualize the results of my analysis. </a:t>
          </a:r>
        </a:p>
      </dsp:txBody>
      <dsp:txXfrm>
        <a:off x="0" y="2402"/>
        <a:ext cx="6024561" cy="1638285"/>
      </dsp:txXfrm>
    </dsp:sp>
    <dsp:sp modelId="{662DE0DD-40FE-4AA4-A881-8D112126A8EA}">
      <dsp:nvSpPr>
        <dsp:cNvPr id="0" name=""/>
        <dsp:cNvSpPr/>
      </dsp:nvSpPr>
      <dsp:spPr>
        <a:xfrm>
          <a:off x="0" y="1640688"/>
          <a:ext cx="6024561" cy="0"/>
        </a:xfrm>
        <a:prstGeom prst="line">
          <a:avLst/>
        </a:prstGeom>
        <a:solidFill>
          <a:schemeClr val="accent2">
            <a:hueOff val="785308"/>
            <a:satOff val="-2127"/>
            <a:lumOff val="1666"/>
            <a:alphaOff val="0"/>
          </a:schemeClr>
        </a:solidFill>
        <a:ln w="12700" cap="flat" cmpd="sng" algn="ctr">
          <a:solidFill>
            <a:schemeClr val="accent2">
              <a:hueOff val="785308"/>
              <a:satOff val="-2127"/>
              <a:lumOff val="1666"/>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1A15B8A-4EF9-4080-AD97-51394D14C32F}">
      <dsp:nvSpPr>
        <dsp:cNvPr id="0" name=""/>
        <dsp:cNvSpPr/>
      </dsp:nvSpPr>
      <dsp:spPr>
        <a:xfrm>
          <a:off x="0" y="1640688"/>
          <a:ext cx="6024561" cy="16382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kern="1200" dirty="0"/>
            <a:t>The timeframe in which most staff should be sent to assist is December through March, as this is considered the peak of influenza season. </a:t>
          </a:r>
        </a:p>
      </dsp:txBody>
      <dsp:txXfrm>
        <a:off x="0" y="1640688"/>
        <a:ext cx="6024561" cy="1638285"/>
      </dsp:txXfrm>
    </dsp:sp>
    <dsp:sp modelId="{15251D5B-A57B-43F0-B77A-FA6B5D16B554}">
      <dsp:nvSpPr>
        <dsp:cNvPr id="0" name=""/>
        <dsp:cNvSpPr/>
      </dsp:nvSpPr>
      <dsp:spPr>
        <a:xfrm>
          <a:off x="0" y="3278973"/>
          <a:ext cx="6024561" cy="0"/>
        </a:xfrm>
        <a:prstGeom prst="line">
          <a:avLst/>
        </a:prstGeom>
        <a:solidFill>
          <a:schemeClr val="accent2">
            <a:hueOff val="1570616"/>
            <a:satOff val="-4253"/>
            <a:lumOff val="3333"/>
            <a:alphaOff val="0"/>
          </a:schemeClr>
        </a:solidFill>
        <a:ln w="12700" cap="flat" cmpd="sng" algn="ctr">
          <a:solidFill>
            <a:schemeClr val="accent2">
              <a:hueOff val="1570616"/>
              <a:satOff val="-4253"/>
              <a:lumOff val="333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74235F3-5078-49FF-BE82-A67F6A0E598B}">
      <dsp:nvSpPr>
        <dsp:cNvPr id="0" name=""/>
        <dsp:cNvSpPr/>
      </dsp:nvSpPr>
      <dsp:spPr>
        <a:xfrm>
          <a:off x="0" y="3278973"/>
          <a:ext cx="6024561" cy="16382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kern="1200" dirty="0"/>
            <a:t>After looking at the death counts due to influenza, the most staff should be sent to California, Texas, New York, and Florida. They are the top four states when looking at deaths caused by influenza</a:t>
          </a:r>
        </a:p>
      </dsp:txBody>
      <dsp:txXfrm>
        <a:off x="0" y="3278973"/>
        <a:ext cx="6024561" cy="1638285"/>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9C9447-0209-4E68-8FF4-5347EB48790F}">
      <dsp:nvSpPr>
        <dsp:cNvPr id="0" name=""/>
        <dsp:cNvSpPr/>
      </dsp:nvSpPr>
      <dsp:spPr>
        <a:xfrm>
          <a:off x="0" y="0"/>
          <a:ext cx="6503191" cy="135845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257FEA8-058F-4AEA-9AB2-038C89CF7D5C}">
      <dsp:nvSpPr>
        <dsp:cNvPr id="0" name=""/>
        <dsp:cNvSpPr/>
      </dsp:nvSpPr>
      <dsp:spPr>
        <a:xfrm>
          <a:off x="196683" y="317812"/>
          <a:ext cx="747152" cy="74715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D1B72E1-30BC-4CD7-A0FB-A33CEB6E3964}">
      <dsp:nvSpPr>
        <dsp:cNvPr id="0" name=""/>
        <dsp:cNvSpPr/>
      </dsp:nvSpPr>
      <dsp:spPr>
        <a:xfrm>
          <a:off x="923200" y="12158"/>
          <a:ext cx="5794241" cy="13584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3770" tIns="143770" rIns="143770" bIns="143770" numCol="1" spcCol="1270" anchor="ctr" anchorCtr="0">
          <a:noAutofit/>
        </a:bodyPr>
        <a:lstStyle/>
        <a:p>
          <a:pPr marL="0" lvl="0" indent="0" algn="l" defTabSz="889000">
            <a:lnSpc>
              <a:spcPct val="90000"/>
            </a:lnSpc>
            <a:spcBef>
              <a:spcPct val="0"/>
            </a:spcBef>
            <a:spcAft>
              <a:spcPct val="35000"/>
            </a:spcAft>
            <a:buNone/>
          </a:pPr>
          <a:r>
            <a:rPr lang="en-US" sz="2000" kern="1200" dirty="0"/>
            <a:t>Project Goals</a:t>
          </a:r>
        </a:p>
      </dsp:txBody>
      <dsp:txXfrm>
        <a:off x="923200" y="12158"/>
        <a:ext cx="5794241" cy="1358459"/>
      </dsp:txXfrm>
    </dsp:sp>
    <dsp:sp modelId="{866CCFF1-F66F-4644-8029-794A7FAFA4C9}">
      <dsp:nvSpPr>
        <dsp:cNvPr id="0" name=""/>
        <dsp:cNvSpPr/>
      </dsp:nvSpPr>
      <dsp:spPr>
        <a:xfrm>
          <a:off x="0" y="1679164"/>
          <a:ext cx="6503191" cy="133880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E3F1DE0-4CC9-4CDE-BB0C-CF171607D245}">
      <dsp:nvSpPr>
        <dsp:cNvPr id="0" name=""/>
        <dsp:cNvSpPr/>
      </dsp:nvSpPr>
      <dsp:spPr>
        <a:xfrm>
          <a:off x="196683" y="2011614"/>
          <a:ext cx="747152" cy="74715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FFCEDCF-0B40-4CD5-8243-1683CE79C9F0}">
      <dsp:nvSpPr>
        <dsp:cNvPr id="0" name=""/>
        <dsp:cNvSpPr/>
      </dsp:nvSpPr>
      <dsp:spPr>
        <a:xfrm>
          <a:off x="961613" y="1710233"/>
          <a:ext cx="5717414" cy="13584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3770" tIns="143770" rIns="143770" bIns="143770" numCol="1" spcCol="1270" anchor="ctr" anchorCtr="0">
          <a:noAutofit/>
        </a:bodyPr>
        <a:lstStyle/>
        <a:p>
          <a:pPr marL="0" lvl="0" indent="0" algn="l" defTabSz="889000">
            <a:lnSpc>
              <a:spcPct val="90000"/>
            </a:lnSpc>
            <a:spcBef>
              <a:spcPct val="0"/>
            </a:spcBef>
            <a:spcAft>
              <a:spcPct val="35000"/>
            </a:spcAft>
            <a:buNone/>
          </a:pPr>
          <a:r>
            <a:rPr lang="en-US" sz="2000" kern="1200" dirty="0"/>
            <a:t>Data Sets</a:t>
          </a:r>
        </a:p>
      </dsp:txBody>
      <dsp:txXfrm>
        <a:off x="961613" y="1710233"/>
        <a:ext cx="5717414" cy="1358459"/>
      </dsp:txXfrm>
    </dsp:sp>
    <dsp:sp modelId="{1262868F-FCDC-429F-897D-30B592F83B90}">
      <dsp:nvSpPr>
        <dsp:cNvPr id="0" name=""/>
        <dsp:cNvSpPr/>
      </dsp:nvSpPr>
      <dsp:spPr>
        <a:xfrm>
          <a:off x="0" y="3406147"/>
          <a:ext cx="6503191" cy="135845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7A956B7-BAB0-42BB-ABC6-AC803B2D700D}">
      <dsp:nvSpPr>
        <dsp:cNvPr id="0" name=""/>
        <dsp:cNvSpPr/>
      </dsp:nvSpPr>
      <dsp:spPr>
        <a:xfrm>
          <a:off x="196683" y="3713960"/>
          <a:ext cx="747152" cy="74715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752B841-33B5-48E8-8BBA-ED5EA8A3EF39}">
      <dsp:nvSpPr>
        <dsp:cNvPr id="0" name=""/>
        <dsp:cNvSpPr/>
      </dsp:nvSpPr>
      <dsp:spPr>
        <a:xfrm>
          <a:off x="1056808" y="3408307"/>
          <a:ext cx="5527024" cy="13584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3770" tIns="143770" rIns="143770" bIns="143770" numCol="1" spcCol="1270" anchor="ctr" anchorCtr="0">
          <a:noAutofit/>
        </a:bodyPr>
        <a:lstStyle/>
        <a:p>
          <a:pPr marL="0" lvl="0" indent="0" algn="l" defTabSz="889000">
            <a:lnSpc>
              <a:spcPct val="90000"/>
            </a:lnSpc>
            <a:spcBef>
              <a:spcPct val="0"/>
            </a:spcBef>
            <a:spcAft>
              <a:spcPct val="35000"/>
            </a:spcAft>
            <a:buNone/>
          </a:pPr>
          <a:r>
            <a:rPr lang="en-US" sz="2000" kern="1200" dirty="0"/>
            <a:t>Tools Used</a:t>
          </a:r>
        </a:p>
      </dsp:txBody>
      <dsp:txXfrm>
        <a:off x="1056808" y="3408307"/>
        <a:ext cx="5527024" cy="1358459"/>
      </dsp:txXfrm>
    </dsp:sp>
    <dsp:sp modelId="{EC321CDA-3993-4525-A0B3-1FD76920BCC8}">
      <dsp:nvSpPr>
        <dsp:cNvPr id="0" name=""/>
        <dsp:cNvSpPr/>
      </dsp:nvSpPr>
      <dsp:spPr>
        <a:xfrm>
          <a:off x="0" y="5109139"/>
          <a:ext cx="6503191" cy="135845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EFABE93-3ED8-4600-A977-86E0D381BF89}">
      <dsp:nvSpPr>
        <dsp:cNvPr id="0" name=""/>
        <dsp:cNvSpPr/>
      </dsp:nvSpPr>
      <dsp:spPr>
        <a:xfrm>
          <a:off x="196683" y="5412035"/>
          <a:ext cx="747152" cy="747152"/>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E9735E2-7B99-4B00-9067-957414D720D7}">
      <dsp:nvSpPr>
        <dsp:cNvPr id="0" name=""/>
        <dsp:cNvSpPr/>
      </dsp:nvSpPr>
      <dsp:spPr>
        <a:xfrm>
          <a:off x="1018049" y="5106381"/>
          <a:ext cx="5604541" cy="13584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3770" tIns="143770" rIns="143770" bIns="143770" numCol="1" spcCol="1270" anchor="ctr" anchorCtr="0">
          <a:noAutofit/>
        </a:bodyPr>
        <a:lstStyle/>
        <a:p>
          <a:pPr marL="0" lvl="0" indent="0" algn="l" defTabSz="889000">
            <a:lnSpc>
              <a:spcPct val="90000"/>
            </a:lnSpc>
            <a:spcBef>
              <a:spcPct val="0"/>
            </a:spcBef>
            <a:spcAft>
              <a:spcPct val="35000"/>
            </a:spcAft>
            <a:buNone/>
          </a:pPr>
          <a:r>
            <a:rPr lang="en-US" sz="2000" kern="1200" dirty="0"/>
            <a:t>Skills Used</a:t>
          </a:r>
        </a:p>
      </dsp:txBody>
      <dsp:txXfrm>
        <a:off x="1018049" y="5106381"/>
        <a:ext cx="5604541" cy="1358459"/>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76D1CFB-2F24-4F92-8A3E-FC43B0B59B4D}">
      <dsp:nvSpPr>
        <dsp:cNvPr id="0" name=""/>
        <dsp:cNvSpPr/>
      </dsp:nvSpPr>
      <dsp:spPr>
        <a:xfrm>
          <a:off x="0" y="4301982"/>
          <a:ext cx="6934198" cy="1412006"/>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n-US" sz="1700" kern="1200"/>
            <a:t>Key Questions:</a:t>
          </a:r>
        </a:p>
      </dsp:txBody>
      <dsp:txXfrm>
        <a:off x="0" y="4301982"/>
        <a:ext cx="6934198" cy="762483"/>
      </dsp:txXfrm>
    </dsp:sp>
    <dsp:sp modelId="{9A96AD26-DA26-45FB-8257-A4AD2701FFC8}">
      <dsp:nvSpPr>
        <dsp:cNvPr id="0" name=""/>
        <dsp:cNvSpPr/>
      </dsp:nvSpPr>
      <dsp:spPr>
        <a:xfrm>
          <a:off x="846" y="5036226"/>
          <a:ext cx="1386501" cy="649523"/>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13970" rIns="78232" bIns="13970" numCol="1" spcCol="1270" anchor="ctr" anchorCtr="0">
          <a:noAutofit/>
        </a:bodyPr>
        <a:lstStyle/>
        <a:p>
          <a:pPr marL="0" lvl="0" indent="0" algn="ctr" defTabSz="488950">
            <a:lnSpc>
              <a:spcPct val="90000"/>
            </a:lnSpc>
            <a:spcBef>
              <a:spcPct val="0"/>
            </a:spcBef>
            <a:spcAft>
              <a:spcPct val="35000"/>
            </a:spcAft>
            <a:buNone/>
          </a:pPr>
          <a:r>
            <a:rPr lang="en-US" sz="1100" kern="1200"/>
            <a:t>Which movies contributed the least/most to revenue gain?</a:t>
          </a:r>
        </a:p>
      </dsp:txBody>
      <dsp:txXfrm>
        <a:off x="846" y="5036226"/>
        <a:ext cx="1386501" cy="649523"/>
      </dsp:txXfrm>
    </dsp:sp>
    <dsp:sp modelId="{AFF385F0-B4C4-4208-9889-22F614E44A33}">
      <dsp:nvSpPr>
        <dsp:cNvPr id="0" name=""/>
        <dsp:cNvSpPr/>
      </dsp:nvSpPr>
      <dsp:spPr>
        <a:xfrm>
          <a:off x="1387347" y="5036226"/>
          <a:ext cx="1386501" cy="649523"/>
        </a:xfrm>
        <a:prstGeom prst="rect">
          <a:avLst/>
        </a:prstGeom>
        <a:solidFill>
          <a:schemeClr val="accent2">
            <a:tint val="40000"/>
            <a:alpha val="90000"/>
            <a:hueOff val="395023"/>
            <a:satOff val="-640"/>
            <a:lumOff val="167"/>
            <a:alphaOff val="0"/>
          </a:schemeClr>
        </a:solidFill>
        <a:ln w="12700" cap="flat" cmpd="sng" algn="ctr">
          <a:solidFill>
            <a:schemeClr val="accent2">
              <a:tint val="40000"/>
              <a:alpha val="90000"/>
              <a:hueOff val="395023"/>
              <a:satOff val="-640"/>
              <a:lumOff val="167"/>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13970" rIns="78232" bIns="13970" numCol="1" spcCol="1270" anchor="ctr" anchorCtr="0">
          <a:noAutofit/>
        </a:bodyPr>
        <a:lstStyle/>
        <a:p>
          <a:pPr marL="0" lvl="0" indent="0" algn="ctr" defTabSz="488950">
            <a:lnSpc>
              <a:spcPct val="90000"/>
            </a:lnSpc>
            <a:spcBef>
              <a:spcPct val="0"/>
            </a:spcBef>
            <a:spcAft>
              <a:spcPct val="35000"/>
            </a:spcAft>
            <a:buNone/>
          </a:pPr>
          <a:r>
            <a:rPr lang="en-US" sz="1100" kern="1200"/>
            <a:t>What was the average rental duration for all videos?</a:t>
          </a:r>
        </a:p>
      </dsp:txBody>
      <dsp:txXfrm>
        <a:off x="1387347" y="5036226"/>
        <a:ext cx="1386501" cy="649523"/>
      </dsp:txXfrm>
    </dsp:sp>
    <dsp:sp modelId="{568C93EB-541C-40F5-8CCA-E00084664DBA}">
      <dsp:nvSpPr>
        <dsp:cNvPr id="0" name=""/>
        <dsp:cNvSpPr/>
      </dsp:nvSpPr>
      <dsp:spPr>
        <a:xfrm>
          <a:off x="2773848" y="5036226"/>
          <a:ext cx="1386501" cy="649523"/>
        </a:xfrm>
        <a:prstGeom prst="rect">
          <a:avLst/>
        </a:prstGeom>
        <a:solidFill>
          <a:schemeClr val="accent2">
            <a:tint val="40000"/>
            <a:alpha val="90000"/>
            <a:hueOff val="790046"/>
            <a:satOff val="-1280"/>
            <a:lumOff val="333"/>
            <a:alphaOff val="0"/>
          </a:schemeClr>
        </a:solidFill>
        <a:ln w="12700" cap="flat" cmpd="sng" algn="ctr">
          <a:solidFill>
            <a:schemeClr val="accent2">
              <a:tint val="40000"/>
              <a:alpha val="90000"/>
              <a:hueOff val="790046"/>
              <a:satOff val="-1280"/>
              <a:lumOff val="333"/>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13970" rIns="78232" bIns="13970" numCol="1" spcCol="1270" anchor="ctr" anchorCtr="0">
          <a:noAutofit/>
        </a:bodyPr>
        <a:lstStyle/>
        <a:p>
          <a:pPr marL="0" lvl="0" indent="0" algn="ctr" defTabSz="488950">
            <a:lnSpc>
              <a:spcPct val="90000"/>
            </a:lnSpc>
            <a:spcBef>
              <a:spcPct val="0"/>
            </a:spcBef>
            <a:spcAft>
              <a:spcPct val="35000"/>
            </a:spcAft>
            <a:buNone/>
          </a:pPr>
          <a:r>
            <a:rPr lang="en-US" sz="1100" kern="1200"/>
            <a:t>Which countries are Rockbuster customers based in?</a:t>
          </a:r>
        </a:p>
      </dsp:txBody>
      <dsp:txXfrm>
        <a:off x="2773848" y="5036226"/>
        <a:ext cx="1386501" cy="649523"/>
      </dsp:txXfrm>
    </dsp:sp>
    <dsp:sp modelId="{27CCA0C3-F9B2-4881-9389-49D25C665815}">
      <dsp:nvSpPr>
        <dsp:cNvPr id="0" name=""/>
        <dsp:cNvSpPr/>
      </dsp:nvSpPr>
      <dsp:spPr>
        <a:xfrm>
          <a:off x="4160349" y="5036226"/>
          <a:ext cx="1386501" cy="649523"/>
        </a:xfrm>
        <a:prstGeom prst="rect">
          <a:avLst/>
        </a:prstGeom>
        <a:solidFill>
          <a:schemeClr val="accent2">
            <a:tint val="40000"/>
            <a:alpha val="90000"/>
            <a:hueOff val="1185068"/>
            <a:satOff val="-1921"/>
            <a:lumOff val="500"/>
            <a:alphaOff val="0"/>
          </a:schemeClr>
        </a:solidFill>
        <a:ln w="12700" cap="flat" cmpd="sng" algn="ctr">
          <a:solidFill>
            <a:schemeClr val="accent2">
              <a:tint val="40000"/>
              <a:alpha val="90000"/>
              <a:hueOff val="1185068"/>
              <a:satOff val="-1921"/>
              <a:lumOff val="50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13970" rIns="78232" bIns="13970" numCol="1" spcCol="1270" anchor="ctr" anchorCtr="0">
          <a:noAutofit/>
        </a:bodyPr>
        <a:lstStyle/>
        <a:p>
          <a:pPr marL="0" lvl="0" indent="0" algn="ctr" defTabSz="488950">
            <a:lnSpc>
              <a:spcPct val="90000"/>
            </a:lnSpc>
            <a:spcBef>
              <a:spcPct val="0"/>
            </a:spcBef>
            <a:spcAft>
              <a:spcPct val="35000"/>
            </a:spcAft>
            <a:buNone/>
          </a:pPr>
          <a:r>
            <a:rPr lang="en-US" sz="1100" kern="1200"/>
            <a:t>Where are customers with a high lifetime value based?</a:t>
          </a:r>
        </a:p>
      </dsp:txBody>
      <dsp:txXfrm>
        <a:off x="4160349" y="5036226"/>
        <a:ext cx="1386501" cy="649523"/>
      </dsp:txXfrm>
    </dsp:sp>
    <dsp:sp modelId="{6A49E3D3-58D7-4A52-A026-29A460AD1F6A}">
      <dsp:nvSpPr>
        <dsp:cNvPr id="0" name=""/>
        <dsp:cNvSpPr/>
      </dsp:nvSpPr>
      <dsp:spPr>
        <a:xfrm>
          <a:off x="5546850" y="5036226"/>
          <a:ext cx="1386501" cy="649523"/>
        </a:xfrm>
        <a:prstGeom prst="rect">
          <a:avLst/>
        </a:prstGeom>
        <a:solidFill>
          <a:schemeClr val="accent2">
            <a:tint val="40000"/>
            <a:alpha val="90000"/>
            <a:hueOff val="1580091"/>
            <a:satOff val="-2561"/>
            <a:lumOff val="667"/>
            <a:alphaOff val="0"/>
          </a:schemeClr>
        </a:solidFill>
        <a:ln w="12700" cap="flat" cmpd="sng" algn="ctr">
          <a:solidFill>
            <a:schemeClr val="accent2">
              <a:tint val="40000"/>
              <a:alpha val="90000"/>
              <a:hueOff val="1580091"/>
              <a:satOff val="-2561"/>
              <a:lumOff val="667"/>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13970" rIns="78232" bIns="13970" numCol="1" spcCol="1270" anchor="ctr" anchorCtr="0">
          <a:noAutofit/>
        </a:bodyPr>
        <a:lstStyle/>
        <a:p>
          <a:pPr marL="0" lvl="0" indent="0" algn="ctr" defTabSz="488950">
            <a:lnSpc>
              <a:spcPct val="90000"/>
            </a:lnSpc>
            <a:spcBef>
              <a:spcPct val="0"/>
            </a:spcBef>
            <a:spcAft>
              <a:spcPct val="35000"/>
            </a:spcAft>
            <a:buNone/>
          </a:pPr>
          <a:r>
            <a:rPr lang="en-US" sz="1100" kern="1200" dirty="0"/>
            <a:t>Do sales figures vary between geographic regions?</a:t>
          </a:r>
        </a:p>
      </dsp:txBody>
      <dsp:txXfrm>
        <a:off x="5546850" y="5036226"/>
        <a:ext cx="1386501" cy="649523"/>
      </dsp:txXfrm>
    </dsp:sp>
    <dsp:sp modelId="{8A3B238B-DC12-4C3F-850F-29833F4862CC}">
      <dsp:nvSpPr>
        <dsp:cNvPr id="0" name=""/>
        <dsp:cNvSpPr/>
      </dsp:nvSpPr>
      <dsp:spPr>
        <a:xfrm rot="10800000">
          <a:off x="0" y="2151496"/>
          <a:ext cx="6934198" cy="2171666"/>
        </a:xfrm>
        <a:prstGeom prst="upArrowCallout">
          <a:avLst/>
        </a:prstGeom>
        <a:solidFill>
          <a:schemeClr val="accent2">
            <a:hueOff val="785308"/>
            <a:satOff val="-2127"/>
            <a:lumOff val="166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n-US" sz="1700" kern="1200"/>
            <a:t>After loading data into a relational database system, I used SQL to analyze the data and answer key questions for the Rockbuster management team. </a:t>
          </a:r>
        </a:p>
      </dsp:txBody>
      <dsp:txXfrm rot="10800000">
        <a:off x="0" y="2151496"/>
        <a:ext cx="6934198" cy="1411083"/>
      </dsp:txXfrm>
    </dsp:sp>
    <dsp:sp modelId="{24F7D83C-43C9-48BB-B391-044C4AB8F2C8}">
      <dsp:nvSpPr>
        <dsp:cNvPr id="0" name=""/>
        <dsp:cNvSpPr/>
      </dsp:nvSpPr>
      <dsp:spPr>
        <a:xfrm rot="10800000">
          <a:off x="0" y="1010"/>
          <a:ext cx="6934198" cy="2171666"/>
        </a:xfrm>
        <a:prstGeom prst="upArrowCallout">
          <a:avLst/>
        </a:prstGeom>
        <a:solidFill>
          <a:schemeClr val="accent2">
            <a:hueOff val="1570616"/>
            <a:satOff val="-4253"/>
            <a:lumOff val="333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n-US" sz="1700" kern="1200"/>
            <a:t>Rockbuster Stealth LLC is a movie rental company that used to have stores around the world. They have been facing stiff competition from streaming services like Netflix and Amazon Prime. Due to this, the management team is planning to launch its own streaming service in order to stay competitive. </a:t>
          </a:r>
        </a:p>
      </dsp:txBody>
      <dsp:txXfrm rot="10800000">
        <a:off x="0" y="1010"/>
        <a:ext cx="6934198" cy="1411083"/>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9465AA-1913-4782-8E26-0C08994D5E12}">
      <dsp:nvSpPr>
        <dsp:cNvPr id="0" name=""/>
        <dsp:cNvSpPr/>
      </dsp:nvSpPr>
      <dsp:spPr>
        <a:xfrm>
          <a:off x="0" y="2402"/>
          <a:ext cx="6024561"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10F8D70-637F-49D8-8146-D210069A4252}">
      <dsp:nvSpPr>
        <dsp:cNvPr id="0" name=""/>
        <dsp:cNvSpPr/>
      </dsp:nvSpPr>
      <dsp:spPr>
        <a:xfrm>
          <a:off x="0" y="2402"/>
          <a:ext cx="6024561" cy="16382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dirty="0"/>
            <a:t>I recommend making India, China and the United States a priority since they have the highest customer counts. Advertise in these regions to increase both customer count and revenue gain. For example, Rockbuster could offer promotions to people who refer new customers.</a:t>
          </a:r>
        </a:p>
      </dsp:txBody>
      <dsp:txXfrm>
        <a:off x="0" y="2402"/>
        <a:ext cx="6024561" cy="1638285"/>
      </dsp:txXfrm>
    </dsp:sp>
    <dsp:sp modelId="{662DE0DD-40FE-4AA4-A881-8D112126A8EA}">
      <dsp:nvSpPr>
        <dsp:cNvPr id="0" name=""/>
        <dsp:cNvSpPr/>
      </dsp:nvSpPr>
      <dsp:spPr>
        <a:xfrm>
          <a:off x="0" y="1640688"/>
          <a:ext cx="6024561" cy="0"/>
        </a:xfrm>
        <a:prstGeom prst="line">
          <a:avLst/>
        </a:prstGeom>
        <a:solidFill>
          <a:schemeClr val="accent2">
            <a:hueOff val="785308"/>
            <a:satOff val="-2127"/>
            <a:lumOff val="1666"/>
            <a:alphaOff val="0"/>
          </a:schemeClr>
        </a:solidFill>
        <a:ln w="12700" cap="flat" cmpd="sng" algn="ctr">
          <a:solidFill>
            <a:schemeClr val="accent2">
              <a:hueOff val="785308"/>
              <a:satOff val="-2127"/>
              <a:lumOff val="1666"/>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1A15B8A-4EF9-4080-AD97-51394D14C32F}">
      <dsp:nvSpPr>
        <dsp:cNvPr id="0" name=""/>
        <dsp:cNvSpPr/>
      </dsp:nvSpPr>
      <dsp:spPr>
        <a:xfrm>
          <a:off x="0" y="1640688"/>
          <a:ext cx="6024561" cy="16382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dirty="0"/>
            <a:t>It would be a good idea to investigate the differences in geographic regions to figure out why some countries have more customers than others. Knowing this information could impact Rockbuster’s advertising strategies.</a:t>
          </a:r>
        </a:p>
      </dsp:txBody>
      <dsp:txXfrm>
        <a:off x="0" y="1640688"/>
        <a:ext cx="6024561" cy="1638285"/>
      </dsp:txXfrm>
    </dsp:sp>
    <dsp:sp modelId="{15251D5B-A57B-43F0-B77A-FA6B5D16B554}">
      <dsp:nvSpPr>
        <dsp:cNvPr id="0" name=""/>
        <dsp:cNvSpPr/>
      </dsp:nvSpPr>
      <dsp:spPr>
        <a:xfrm>
          <a:off x="0" y="3278973"/>
          <a:ext cx="6024561" cy="0"/>
        </a:xfrm>
        <a:prstGeom prst="line">
          <a:avLst/>
        </a:prstGeom>
        <a:solidFill>
          <a:schemeClr val="accent2">
            <a:hueOff val="1570616"/>
            <a:satOff val="-4253"/>
            <a:lumOff val="3333"/>
            <a:alphaOff val="0"/>
          </a:schemeClr>
        </a:solidFill>
        <a:ln w="12700" cap="flat" cmpd="sng" algn="ctr">
          <a:solidFill>
            <a:schemeClr val="accent2">
              <a:hueOff val="1570616"/>
              <a:satOff val="-4253"/>
              <a:lumOff val="333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74235F3-5078-49FF-BE82-A67F6A0E598B}">
      <dsp:nvSpPr>
        <dsp:cNvPr id="0" name=""/>
        <dsp:cNvSpPr/>
      </dsp:nvSpPr>
      <dsp:spPr>
        <a:xfrm>
          <a:off x="0" y="3278973"/>
          <a:ext cx="6024561" cy="16382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dirty="0"/>
            <a:t>Regions</a:t>
          </a:r>
          <a:r>
            <a:rPr lang="en-US" sz="2000" kern="1200" baseline="0" dirty="0"/>
            <a:t> with a small customer count could also have increased advertising to raise awareness of the new streaming service. There is a possibility that people in these areas may simply not be aware of it since it is new.</a:t>
          </a:r>
          <a:endParaRPr lang="en-US" sz="2000" kern="1200" dirty="0"/>
        </a:p>
      </dsp:txBody>
      <dsp:txXfrm>
        <a:off x="0" y="3278973"/>
        <a:ext cx="6024561" cy="1638285"/>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0.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5.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6.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7.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8.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8AFC091-4F83-4DD5-92C5-4A7FDAD59AFD}" type="datetimeFigureOut">
              <a:rPr lang="en-US" smtClean="0"/>
              <a:t>9/27/2023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0C43EEF-0556-4328-BD66-0F646245AC47}" type="slidenum">
              <a:rPr lang="en-US" smtClean="0"/>
              <a:t>‹#›</a:t>
            </a:fld>
            <a:endParaRPr lang="en-US"/>
          </a:p>
        </p:txBody>
      </p:sp>
    </p:spTree>
    <p:extLst>
      <p:ext uri="{BB962C8B-B14F-4D97-AF65-F5344CB8AC3E}">
        <p14:creationId xmlns:p14="http://schemas.microsoft.com/office/powerpoint/2010/main" val="5583252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0EBC55-5864-427B-84CF-6441AA82BD0B}"/>
              </a:ext>
            </a:extLst>
          </p:cNvPr>
          <p:cNvSpPr>
            <a:spLocks noGrp="1"/>
          </p:cNvSpPr>
          <p:nvPr>
            <p:ph type="ctrTitle"/>
          </p:nvPr>
        </p:nvSpPr>
        <p:spPr>
          <a:xfrm>
            <a:off x="966745" y="1205037"/>
            <a:ext cx="7744993" cy="2541336"/>
          </a:xfrm>
        </p:spPr>
        <p:txBody>
          <a:bodyPr anchor="b">
            <a:normAutofit/>
          </a:bodyPr>
          <a:lstStyle>
            <a:lvl1pPr algn="l">
              <a:defRPr sz="4400"/>
            </a:lvl1pPr>
          </a:lstStyle>
          <a:p>
            <a:r>
              <a:rPr lang="en-US" dirty="0"/>
              <a:t>Click to edit Master title style</a:t>
            </a:r>
          </a:p>
        </p:txBody>
      </p:sp>
      <p:sp>
        <p:nvSpPr>
          <p:cNvPr id="3" name="Subtitle 2">
            <a:extLst>
              <a:ext uri="{FF2B5EF4-FFF2-40B4-BE49-F238E27FC236}">
                <a16:creationId xmlns:a16="http://schemas.microsoft.com/office/drawing/2014/main" id="{FEB52BDB-18E0-4991-A6F2-7AD5420153F2}"/>
              </a:ext>
            </a:extLst>
          </p:cNvPr>
          <p:cNvSpPr>
            <a:spLocks noGrp="1"/>
          </p:cNvSpPr>
          <p:nvPr>
            <p:ph type="subTitle" idx="1"/>
          </p:nvPr>
        </p:nvSpPr>
        <p:spPr>
          <a:xfrm>
            <a:off x="966745" y="3949332"/>
            <a:ext cx="7744993" cy="2006735"/>
          </a:xfrm>
        </p:spPr>
        <p:txBody>
          <a:bodyPr>
            <a:normAutofit/>
          </a:bodyPr>
          <a:lstStyle>
            <a:lvl1pPr marL="0" indent="0" algn="l">
              <a:buNone/>
              <a:defRPr sz="2000"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D7F0ABC6-907E-47DE-8E40-61F2DD1B408B}"/>
              </a:ext>
            </a:extLst>
          </p:cNvPr>
          <p:cNvSpPr>
            <a:spLocks noGrp="1"/>
          </p:cNvSpPr>
          <p:nvPr>
            <p:ph type="dt" sz="half" idx="10"/>
          </p:nvPr>
        </p:nvSpPr>
        <p:spPr/>
        <p:txBody>
          <a:bodyPr/>
          <a:lstStyle/>
          <a:p>
            <a:fld id="{11008460-8B2F-4AAA-A4E2-10730069204C}" type="datetimeFigureOut">
              <a:rPr lang="en-US" smtClean="0"/>
              <a:t>9/27/2023</a:t>
            </a:fld>
            <a:endParaRPr lang="en-US"/>
          </a:p>
        </p:txBody>
      </p:sp>
      <p:sp>
        <p:nvSpPr>
          <p:cNvPr id="5" name="Footer Placeholder 4">
            <a:extLst>
              <a:ext uri="{FF2B5EF4-FFF2-40B4-BE49-F238E27FC236}">
                <a16:creationId xmlns:a16="http://schemas.microsoft.com/office/drawing/2014/main" id="{158AB158-6097-43A1-90B6-406F936701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2EE077-FF20-4DD9-92B5-EE1C4D615C68}"/>
              </a:ext>
            </a:extLst>
          </p:cNvPr>
          <p:cNvSpPr>
            <a:spLocks noGrp="1"/>
          </p:cNvSpPr>
          <p:nvPr>
            <p:ph type="sldNum" sz="quarter" idx="12"/>
          </p:nvPr>
        </p:nvSpPr>
        <p:spPr/>
        <p:txBody>
          <a:bodyPr/>
          <a:lstStyle/>
          <a:p>
            <a:fld id="{0946259B-8396-46CD-AD42-FDEDA89DA278}" type="slidenum">
              <a:rPr lang="en-US" smtClean="0"/>
              <a:t>‹#›</a:t>
            </a:fld>
            <a:endParaRPr lang="en-US"/>
          </a:p>
        </p:txBody>
      </p:sp>
    </p:spTree>
    <p:extLst>
      <p:ext uri="{BB962C8B-B14F-4D97-AF65-F5344CB8AC3E}">
        <p14:creationId xmlns:p14="http://schemas.microsoft.com/office/powerpoint/2010/main" val="7607524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7071ABCB-C306-49F0-8D5D-0B890583C1CE}"/>
              </a:ext>
            </a:extLst>
          </p:cNvPr>
          <p:cNvGrpSpPr/>
          <p:nvPr/>
        </p:nvGrpSpPr>
        <p:grpSpPr>
          <a:xfrm rot="10800000">
            <a:off x="0" y="1827078"/>
            <a:ext cx="2926300" cy="5030922"/>
            <a:chOff x="9265700" y="2026"/>
            <a:chExt cx="2926300" cy="5030922"/>
          </a:xfrm>
        </p:grpSpPr>
        <p:sp>
          <p:nvSpPr>
            <p:cNvPr id="8" name="Freeform: Shape 7">
              <a:extLst>
                <a:ext uri="{FF2B5EF4-FFF2-40B4-BE49-F238E27FC236}">
                  <a16:creationId xmlns:a16="http://schemas.microsoft.com/office/drawing/2014/main" id="{24A67F94-2250-4B3A-8424-1BC0A0BCB3FF}"/>
                </a:ext>
              </a:extLst>
            </p:cNvPr>
            <p:cNvSpPr/>
            <p:nvPr/>
          </p:nvSpPr>
          <p:spPr>
            <a:xfrm>
              <a:off x="9326904" y="2026"/>
              <a:ext cx="2249810" cy="2294745"/>
            </a:xfrm>
            <a:custGeom>
              <a:avLst/>
              <a:gdLst>
                <a:gd name="connsiteX0" fmla="*/ 49162 w 2249810"/>
                <a:gd name="connsiteY0" fmla="*/ 0 h 2294745"/>
                <a:gd name="connsiteX1" fmla="*/ 2200648 w 2249810"/>
                <a:gd name="connsiteY1" fmla="*/ 0 h 2294745"/>
                <a:gd name="connsiteX2" fmla="*/ 2210105 w 2249810"/>
                <a:gd name="connsiteY2" fmla="*/ 23601 h 2294745"/>
                <a:gd name="connsiteX3" fmla="*/ 2249810 w 2249810"/>
                <a:gd name="connsiteY3" fmla="*/ 326934 h 2294745"/>
                <a:gd name="connsiteX4" fmla="*/ 2249810 w 2249810"/>
                <a:gd name="connsiteY4" fmla="*/ 422824 h 2294745"/>
                <a:gd name="connsiteX5" fmla="*/ 2249810 w 2249810"/>
                <a:gd name="connsiteY5" fmla="*/ 696534 h 2294745"/>
                <a:gd name="connsiteX6" fmla="*/ 2249810 w 2249810"/>
                <a:gd name="connsiteY6" fmla="*/ 848826 h 2294745"/>
                <a:gd name="connsiteX7" fmla="*/ 2249810 w 2249810"/>
                <a:gd name="connsiteY7" fmla="*/ 1058531 h 2294745"/>
                <a:gd name="connsiteX8" fmla="*/ 2249810 w 2249810"/>
                <a:gd name="connsiteY8" fmla="*/ 1218426 h 2294745"/>
                <a:gd name="connsiteX9" fmla="*/ 1955981 w 2249810"/>
                <a:gd name="connsiteY9" fmla="*/ 1845313 h 2294745"/>
                <a:gd name="connsiteX10" fmla="*/ 1225437 w 2249810"/>
                <a:gd name="connsiteY10" fmla="*/ 2208220 h 2294745"/>
                <a:gd name="connsiteX11" fmla="*/ 1123061 w 2249810"/>
                <a:gd name="connsiteY11" fmla="*/ 2294745 h 2294745"/>
                <a:gd name="connsiteX12" fmla="*/ 1024372 w 2249810"/>
                <a:gd name="connsiteY12" fmla="*/ 2208220 h 2294745"/>
                <a:gd name="connsiteX13" fmla="*/ 293828 w 2249810"/>
                <a:gd name="connsiteY13" fmla="*/ 1845313 h 2294745"/>
                <a:gd name="connsiteX14" fmla="*/ 0 w 2249810"/>
                <a:gd name="connsiteY14" fmla="*/ 1218426 h 2294745"/>
                <a:gd name="connsiteX15" fmla="*/ 0 w 2249810"/>
                <a:gd name="connsiteY15" fmla="*/ 1058531 h 2294745"/>
                <a:gd name="connsiteX16" fmla="*/ 0 w 2249810"/>
                <a:gd name="connsiteY16" fmla="*/ 848826 h 2294745"/>
                <a:gd name="connsiteX17" fmla="*/ 0 w 2249810"/>
                <a:gd name="connsiteY17" fmla="*/ 696534 h 2294745"/>
                <a:gd name="connsiteX18" fmla="*/ 0 w 2249810"/>
                <a:gd name="connsiteY18" fmla="*/ 422824 h 2294745"/>
                <a:gd name="connsiteX19" fmla="*/ 0 w 2249810"/>
                <a:gd name="connsiteY19" fmla="*/ 326934 h 2294745"/>
                <a:gd name="connsiteX20" fmla="*/ 39705 w 2249810"/>
                <a:gd name="connsiteY20" fmla="*/ 23601 h 2294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49810" h="2294745">
                  <a:moveTo>
                    <a:pt x="49162" y="0"/>
                  </a:moveTo>
                  <a:lnTo>
                    <a:pt x="2200648" y="0"/>
                  </a:lnTo>
                  <a:lnTo>
                    <a:pt x="2210105" y="23601"/>
                  </a:lnTo>
                  <a:cubicBezTo>
                    <a:pt x="2236898" y="106934"/>
                    <a:pt x="2249810" y="205568"/>
                    <a:pt x="2249810" y="326934"/>
                  </a:cubicBezTo>
                  <a:lnTo>
                    <a:pt x="2249810" y="422824"/>
                  </a:lnTo>
                  <a:lnTo>
                    <a:pt x="2249810" y="696534"/>
                  </a:lnTo>
                  <a:lnTo>
                    <a:pt x="2249810" y="848826"/>
                  </a:lnTo>
                  <a:lnTo>
                    <a:pt x="2249810" y="1058531"/>
                  </a:lnTo>
                  <a:lnTo>
                    <a:pt x="2249810" y="1218426"/>
                  </a:lnTo>
                  <a:cubicBezTo>
                    <a:pt x="2249810" y="1542068"/>
                    <a:pt x="2157989" y="1704061"/>
                    <a:pt x="1955981" y="1845313"/>
                  </a:cubicBezTo>
                  <a:cubicBezTo>
                    <a:pt x="1745898" y="1967026"/>
                    <a:pt x="1470144" y="2019115"/>
                    <a:pt x="1225437" y="2208220"/>
                  </a:cubicBezTo>
                  <a:lnTo>
                    <a:pt x="1123061" y="2294745"/>
                  </a:lnTo>
                  <a:lnTo>
                    <a:pt x="1024372" y="2208220"/>
                  </a:lnTo>
                  <a:cubicBezTo>
                    <a:pt x="779664" y="2019115"/>
                    <a:pt x="503910" y="1967026"/>
                    <a:pt x="293828" y="1845313"/>
                  </a:cubicBezTo>
                  <a:cubicBezTo>
                    <a:pt x="91820" y="1704061"/>
                    <a:pt x="0" y="1542068"/>
                    <a:pt x="0" y="1218426"/>
                  </a:cubicBezTo>
                  <a:lnTo>
                    <a:pt x="0" y="1058531"/>
                  </a:lnTo>
                  <a:lnTo>
                    <a:pt x="0" y="848826"/>
                  </a:lnTo>
                  <a:lnTo>
                    <a:pt x="0" y="696534"/>
                  </a:lnTo>
                  <a:lnTo>
                    <a:pt x="0" y="422824"/>
                  </a:lnTo>
                  <a:lnTo>
                    <a:pt x="0" y="326934"/>
                  </a:lnTo>
                  <a:cubicBezTo>
                    <a:pt x="0" y="205568"/>
                    <a:pt x="12912" y="106934"/>
                    <a:pt x="39705" y="23601"/>
                  </a:cubicBezTo>
                  <a:close/>
                </a:path>
              </a:pathLst>
            </a:custGeom>
            <a:solidFill>
              <a:schemeClr val="bg2">
                <a:lumMod val="75000"/>
                <a:alpha val="1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Shape 8">
              <a:extLst>
                <a:ext uri="{FF2B5EF4-FFF2-40B4-BE49-F238E27FC236}">
                  <a16:creationId xmlns:a16="http://schemas.microsoft.com/office/drawing/2014/main" id="{5FB942D8-95BE-4CFD-BFCC-26209EC192CE}"/>
                </a:ext>
              </a:extLst>
            </p:cNvPr>
            <p:cNvSpPr/>
            <p:nvPr/>
          </p:nvSpPr>
          <p:spPr>
            <a:xfrm>
              <a:off x="10597154" y="1907348"/>
              <a:ext cx="1594846" cy="3044131"/>
            </a:xfrm>
            <a:custGeom>
              <a:avLst/>
              <a:gdLst>
                <a:gd name="connsiteX0" fmla="*/ 1126749 w 1594846"/>
                <a:gd name="connsiteY0" fmla="*/ 0 h 3044131"/>
                <a:gd name="connsiteX1" fmla="*/ 1225438 w 1594846"/>
                <a:gd name="connsiteY1" fmla="*/ 86525 h 3044131"/>
                <a:gd name="connsiteX2" fmla="*/ 1413279 w 1594846"/>
                <a:gd name="connsiteY2" fmla="*/ 205892 h 3044131"/>
                <a:gd name="connsiteX3" fmla="*/ 1594846 w 1594846"/>
                <a:gd name="connsiteY3" fmla="*/ 289191 h 3044131"/>
                <a:gd name="connsiteX4" fmla="*/ 1594846 w 1594846"/>
                <a:gd name="connsiteY4" fmla="*/ 2754939 h 3044131"/>
                <a:gd name="connsiteX5" fmla="*/ 1413277 w 1594846"/>
                <a:gd name="connsiteY5" fmla="*/ 2838239 h 3044131"/>
                <a:gd name="connsiteX6" fmla="*/ 1225436 w 1594846"/>
                <a:gd name="connsiteY6" fmla="*/ 2957606 h 3044131"/>
                <a:gd name="connsiteX7" fmla="*/ 1123061 w 1594846"/>
                <a:gd name="connsiteY7" fmla="*/ 3044131 h 3044131"/>
                <a:gd name="connsiteX8" fmla="*/ 1024372 w 1594846"/>
                <a:gd name="connsiteY8" fmla="*/ 2957606 h 3044131"/>
                <a:gd name="connsiteX9" fmla="*/ 293828 w 1594846"/>
                <a:gd name="connsiteY9" fmla="*/ 2594699 h 3044131"/>
                <a:gd name="connsiteX10" fmla="*/ 0 w 1594846"/>
                <a:gd name="connsiteY10" fmla="*/ 1967812 h 3044131"/>
                <a:gd name="connsiteX11" fmla="*/ 0 w 1594846"/>
                <a:gd name="connsiteY11" fmla="*/ 1807917 h 3044131"/>
                <a:gd name="connsiteX12" fmla="*/ 0 w 1594846"/>
                <a:gd name="connsiteY12" fmla="*/ 1598212 h 3044131"/>
                <a:gd name="connsiteX13" fmla="*/ 0 w 1594846"/>
                <a:gd name="connsiteY13" fmla="*/ 1445920 h 3044131"/>
                <a:gd name="connsiteX14" fmla="*/ 0 w 1594846"/>
                <a:gd name="connsiteY14" fmla="*/ 1172210 h 3044131"/>
                <a:gd name="connsiteX15" fmla="*/ 0 w 1594846"/>
                <a:gd name="connsiteY15" fmla="*/ 1076320 h 3044131"/>
                <a:gd name="connsiteX16" fmla="*/ 293829 w 1594846"/>
                <a:gd name="connsiteY16" fmla="*/ 449433 h 3044131"/>
                <a:gd name="connsiteX17" fmla="*/ 1024374 w 1594846"/>
                <a:gd name="connsiteY17" fmla="*/ 86525 h 3044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94846" h="3044131">
                  <a:moveTo>
                    <a:pt x="1126749" y="0"/>
                  </a:moveTo>
                  <a:lnTo>
                    <a:pt x="1225438" y="86525"/>
                  </a:lnTo>
                  <a:cubicBezTo>
                    <a:pt x="1286615" y="133801"/>
                    <a:pt x="1349732" y="172514"/>
                    <a:pt x="1413279" y="205892"/>
                  </a:cubicBezTo>
                  <a:lnTo>
                    <a:pt x="1594846" y="289191"/>
                  </a:lnTo>
                  <a:lnTo>
                    <a:pt x="1594846" y="2754939"/>
                  </a:lnTo>
                  <a:lnTo>
                    <a:pt x="1413277" y="2838239"/>
                  </a:lnTo>
                  <a:cubicBezTo>
                    <a:pt x="1349730" y="2871617"/>
                    <a:pt x="1286613" y="2910330"/>
                    <a:pt x="1225436" y="2957606"/>
                  </a:cubicBezTo>
                  <a:lnTo>
                    <a:pt x="1123061" y="3044131"/>
                  </a:lnTo>
                  <a:lnTo>
                    <a:pt x="1024372" y="2957606"/>
                  </a:lnTo>
                  <a:cubicBezTo>
                    <a:pt x="779664" y="2768501"/>
                    <a:pt x="503910" y="2716412"/>
                    <a:pt x="293828" y="2594699"/>
                  </a:cubicBezTo>
                  <a:cubicBezTo>
                    <a:pt x="91820" y="2453447"/>
                    <a:pt x="0" y="2291454"/>
                    <a:pt x="0" y="1967812"/>
                  </a:cubicBezTo>
                  <a:lnTo>
                    <a:pt x="0" y="1807917"/>
                  </a:lnTo>
                  <a:lnTo>
                    <a:pt x="0" y="1598212"/>
                  </a:lnTo>
                  <a:lnTo>
                    <a:pt x="0" y="1445920"/>
                  </a:lnTo>
                  <a:lnTo>
                    <a:pt x="0" y="1172210"/>
                  </a:lnTo>
                  <a:lnTo>
                    <a:pt x="0" y="1076320"/>
                  </a:lnTo>
                  <a:cubicBezTo>
                    <a:pt x="0" y="752678"/>
                    <a:pt x="91821" y="590684"/>
                    <a:pt x="293829" y="449433"/>
                  </a:cubicBezTo>
                  <a:cubicBezTo>
                    <a:pt x="503912" y="327719"/>
                    <a:pt x="779665" y="275630"/>
                    <a:pt x="1024374" y="86525"/>
                  </a:cubicBezTo>
                  <a:close/>
                </a:path>
              </a:pathLst>
            </a:custGeom>
            <a:solidFill>
              <a:schemeClr val="bg2">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Freeform: Shape 9">
              <a:extLst>
                <a:ext uri="{FF2B5EF4-FFF2-40B4-BE49-F238E27FC236}">
                  <a16:creationId xmlns:a16="http://schemas.microsoft.com/office/drawing/2014/main" id="{9DF6499A-D398-4CBC-AA22-4277539430FC}"/>
                </a:ext>
              </a:extLst>
            </p:cNvPr>
            <p:cNvSpPr/>
            <p:nvPr/>
          </p:nvSpPr>
          <p:spPr>
            <a:xfrm>
              <a:off x="9265700" y="7622"/>
              <a:ext cx="2372219" cy="2371961"/>
            </a:xfrm>
            <a:custGeom>
              <a:avLst/>
              <a:gdLst>
                <a:gd name="connsiteX0" fmla="*/ 2144960 w 4282900"/>
                <a:gd name="connsiteY0" fmla="*/ 0 h 5795027"/>
                <a:gd name="connsiteX1" fmla="*/ 2332832 w 4282900"/>
                <a:gd name="connsiteY1" fmla="*/ 164715 h 5795027"/>
                <a:gd name="connsiteX2" fmla="*/ 3723546 w 4282900"/>
                <a:gd name="connsiteY2" fmla="*/ 855573 h 5795027"/>
                <a:gd name="connsiteX3" fmla="*/ 4282900 w 4282900"/>
                <a:gd name="connsiteY3" fmla="*/ 2048959 h 5795027"/>
                <a:gd name="connsiteX4" fmla="*/ 4282900 w 4282900"/>
                <a:gd name="connsiteY4" fmla="*/ 2231503 h 5795027"/>
                <a:gd name="connsiteX5" fmla="*/ 4282900 w 4282900"/>
                <a:gd name="connsiteY5" fmla="*/ 2752557 h 5795027"/>
                <a:gd name="connsiteX6" fmla="*/ 4282900 w 4282900"/>
                <a:gd name="connsiteY6" fmla="*/ 3042471 h 5795027"/>
                <a:gd name="connsiteX7" fmla="*/ 4282900 w 4282900"/>
                <a:gd name="connsiteY7" fmla="*/ 3441681 h 5795027"/>
                <a:gd name="connsiteX8" fmla="*/ 4282900 w 4282900"/>
                <a:gd name="connsiteY8" fmla="*/ 3746068 h 5795027"/>
                <a:gd name="connsiteX9" fmla="*/ 3723546 w 4282900"/>
                <a:gd name="connsiteY9" fmla="*/ 4939455 h 5795027"/>
                <a:gd name="connsiteX10" fmla="*/ 2332829 w 4282900"/>
                <a:gd name="connsiteY10" fmla="*/ 5630311 h 5795027"/>
                <a:gd name="connsiteX11" fmla="*/ 2137940 w 4282900"/>
                <a:gd name="connsiteY11" fmla="*/ 5795027 h 5795027"/>
                <a:gd name="connsiteX12" fmla="*/ 1950069 w 4282900"/>
                <a:gd name="connsiteY12" fmla="*/ 5630311 h 5795027"/>
                <a:gd name="connsiteX13" fmla="*/ 559353 w 4282900"/>
                <a:gd name="connsiteY13" fmla="*/ 4939455 h 5795027"/>
                <a:gd name="connsiteX14" fmla="*/ 0 w 4282900"/>
                <a:gd name="connsiteY14" fmla="*/ 3746068 h 5795027"/>
                <a:gd name="connsiteX15" fmla="*/ 0 w 4282900"/>
                <a:gd name="connsiteY15" fmla="*/ 3441681 h 5795027"/>
                <a:gd name="connsiteX16" fmla="*/ 0 w 4282900"/>
                <a:gd name="connsiteY16" fmla="*/ 3042471 h 5795027"/>
                <a:gd name="connsiteX17" fmla="*/ 0 w 4282900"/>
                <a:gd name="connsiteY17" fmla="*/ 2752557 h 5795027"/>
                <a:gd name="connsiteX18" fmla="*/ 0 w 4282900"/>
                <a:gd name="connsiteY18" fmla="*/ 2231503 h 5795027"/>
                <a:gd name="connsiteX19" fmla="*/ 0 w 4282900"/>
                <a:gd name="connsiteY19" fmla="*/ 2048959 h 5795027"/>
                <a:gd name="connsiteX20" fmla="*/ 559354 w 4282900"/>
                <a:gd name="connsiteY20" fmla="*/ 855573 h 5795027"/>
                <a:gd name="connsiteX21" fmla="*/ 1950071 w 4282900"/>
                <a:gd name="connsiteY21" fmla="*/ 164715 h 5795027"/>
                <a:gd name="connsiteX0" fmla="*/ 4282900 w 4447989"/>
                <a:gd name="connsiteY0" fmla="*/ 2048959 h 5795027"/>
                <a:gd name="connsiteX1" fmla="*/ 4282900 w 4447989"/>
                <a:gd name="connsiteY1" fmla="*/ 2231503 h 5795027"/>
                <a:gd name="connsiteX2" fmla="*/ 4282900 w 4447989"/>
                <a:gd name="connsiteY2" fmla="*/ 2752557 h 5795027"/>
                <a:gd name="connsiteX3" fmla="*/ 4282900 w 4447989"/>
                <a:gd name="connsiteY3" fmla="*/ 3042471 h 5795027"/>
                <a:gd name="connsiteX4" fmla="*/ 4282900 w 4447989"/>
                <a:gd name="connsiteY4" fmla="*/ 3441681 h 5795027"/>
                <a:gd name="connsiteX5" fmla="*/ 4282900 w 4447989"/>
                <a:gd name="connsiteY5" fmla="*/ 3746068 h 5795027"/>
                <a:gd name="connsiteX6" fmla="*/ 3723546 w 4447989"/>
                <a:gd name="connsiteY6" fmla="*/ 4939455 h 5795027"/>
                <a:gd name="connsiteX7" fmla="*/ 2332829 w 4447989"/>
                <a:gd name="connsiteY7" fmla="*/ 5630311 h 5795027"/>
                <a:gd name="connsiteX8" fmla="*/ 2137940 w 4447989"/>
                <a:gd name="connsiteY8" fmla="*/ 5795027 h 5795027"/>
                <a:gd name="connsiteX9" fmla="*/ 1950069 w 4447989"/>
                <a:gd name="connsiteY9" fmla="*/ 5630311 h 5795027"/>
                <a:gd name="connsiteX10" fmla="*/ 559353 w 4447989"/>
                <a:gd name="connsiteY10" fmla="*/ 4939455 h 5795027"/>
                <a:gd name="connsiteX11" fmla="*/ 0 w 4447989"/>
                <a:gd name="connsiteY11" fmla="*/ 3746068 h 5795027"/>
                <a:gd name="connsiteX12" fmla="*/ 0 w 4447989"/>
                <a:gd name="connsiteY12" fmla="*/ 3441681 h 5795027"/>
                <a:gd name="connsiteX13" fmla="*/ 0 w 4447989"/>
                <a:gd name="connsiteY13" fmla="*/ 3042471 h 5795027"/>
                <a:gd name="connsiteX14" fmla="*/ 0 w 4447989"/>
                <a:gd name="connsiteY14" fmla="*/ 2752557 h 5795027"/>
                <a:gd name="connsiteX15" fmla="*/ 0 w 4447989"/>
                <a:gd name="connsiteY15" fmla="*/ 2231503 h 5795027"/>
                <a:gd name="connsiteX16" fmla="*/ 0 w 4447989"/>
                <a:gd name="connsiteY16" fmla="*/ 2048959 h 5795027"/>
                <a:gd name="connsiteX17" fmla="*/ 559354 w 4447989"/>
                <a:gd name="connsiteY17" fmla="*/ 855573 h 5795027"/>
                <a:gd name="connsiteX18" fmla="*/ 1950071 w 4447989"/>
                <a:gd name="connsiteY18" fmla="*/ 164715 h 5795027"/>
                <a:gd name="connsiteX19" fmla="*/ 2144960 w 4447989"/>
                <a:gd name="connsiteY19" fmla="*/ 0 h 5795027"/>
                <a:gd name="connsiteX20" fmla="*/ 2332832 w 4447989"/>
                <a:gd name="connsiteY20" fmla="*/ 164715 h 5795027"/>
                <a:gd name="connsiteX21" fmla="*/ 3723546 w 4447989"/>
                <a:gd name="connsiteY21" fmla="*/ 855573 h 5795027"/>
                <a:gd name="connsiteX22" fmla="*/ 4447989 w 4447989"/>
                <a:gd name="connsiteY22" fmla="*/ 2214048 h 5795027"/>
                <a:gd name="connsiteX0" fmla="*/ 4282900 w 4282900"/>
                <a:gd name="connsiteY0" fmla="*/ 2048959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3723546 w 4282900"/>
                <a:gd name="connsiteY21" fmla="*/ 855573 h 5795027"/>
                <a:gd name="connsiteX0" fmla="*/ 4248071 w 4282900"/>
                <a:gd name="connsiteY0" fmla="*/ 1519558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3723546 w 4282900"/>
                <a:gd name="connsiteY21" fmla="*/ 855573 h 5795027"/>
                <a:gd name="connsiteX0" fmla="*/ 4248071 w 4292243"/>
                <a:gd name="connsiteY0" fmla="*/ 1519558 h 5795027"/>
                <a:gd name="connsiteX1" fmla="*/ 4282900 w 4292243"/>
                <a:gd name="connsiteY1" fmla="*/ 2231503 h 5795027"/>
                <a:gd name="connsiteX2" fmla="*/ 4282900 w 4292243"/>
                <a:gd name="connsiteY2" fmla="*/ 2752557 h 5795027"/>
                <a:gd name="connsiteX3" fmla="*/ 4282900 w 4292243"/>
                <a:gd name="connsiteY3" fmla="*/ 3042471 h 5795027"/>
                <a:gd name="connsiteX4" fmla="*/ 4282900 w 4292243"/>
                <a:gd name="connsiteY4" fmla="*/ 3441681 h 5795027"/>
                <a:gd name="connsiteX5" fmla="*/ 4282900 w 4292243"/>
                <a:gd name="connsiteY5" fmla="*/ 3746068 h 5795027"/>
                <a:gd name="connsiteX6" fmla="*/ 3723546 w 4292243"/>
                <a:gd name="connsiteY6" fmla="*/ 4939455 h 5795027"/>
                <a:gd name="connsiteX7" fmla="*/ 2332829 w 4292243"/>
                <a:gd name="connsiteY7" fmla="*/ 5630311 h 5795027"/>
                <a:gd name="connsiteX8" fmla="*/ 2137940 w 4292243"/>
                <a:gd name="connsiteY8" fmla="*/ 5795027 h 5795027"/>
                <a:gd name="connsiteX9" fmla="*/ 1950069 w 4292243"/>
                <a:gd name="connsiteY9" fmla="*/ 5630311 h 5795027"/>
                <a:gd name="connsiteX10" fmla="*/ 559353 w 4292243"/>
                <a:gd name="connsiteY10" fmla="*/ 4939455 h 5795027"/>
                <a:gd name="connsiteX11" fmla="*/ 0 w 4292243"/>
                <a:gd name="connsiteY11" fmla="*/ 3746068 h 5795027"/>
                <a:gd name="connsiteX12" fmla="*/ 0 w 4292243"/>
                <a:gd name="connsiteY12" fmla="*/ 3441681 h 5795027"/>
                <a:gd name="connsiteX13" fmla="*/ 0 w 4292243"/>
                <a:gd name="connsiteY13" fmla="*/ 3042471 h 5795027"/>
                <a:gd name="connsiteX14" fmla="*/ 0 w 4292243"/>
                <a:gd name="connsiteY14" fmla="*/ 2752557 h 5795027"/>
                <a:gd name="connsiteX15" fmla="*/ 0 w 4292243"/>
                <a:gd name="connsiteY15" fmla="*/ 2231503 h 5795027"/>
                <a:gd name="connsiteX16" fmla="*/ 0 w 4292243"/>
                <a:gd name="connsiteY16" fmla="*/ 2048959 h 5795027"/>
                <a:gd name="connsiteX17" fmla="*/ 559354 w 4292243"/>
                <a:gd name="connsiteY17" fmla="*/ 855573 h 5795027"/>
                <a:gd name="connsiteX18" fmla="*/ 1950071 w 4292243"/>
                <a:gd name="connsiteY18" fmla="*/ 164715 h 5795027"/>
                <a:gd name="connsiteX19" fmla="*/ 2144960 w 4292243"/>
                <a:gd name="connsiteY19" fmla="*/ 0 h 5795027"/>
                <a:gd name="connsiteX20" fmla="*/ 2332832 w 4292243"/>
                <a:gd name="connsiteY20" fmla="*/ 164715 h 5795027"/>
                <a:gd name="connsiteX21" fmla="*/ 3723546 w 4292243"/>
                <a:gd name="connsiteY21" fmla="*/ 855573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3723546 w 4282900"/>
                <a:gd name="connsiteY21" fmla="*/ 855573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2144960 w 4282900"/>
                <a:gd name="connsiteY18" fmla="*/ 0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64279 w 4282900"/>
                <a:gd name="connsiteY17" fmla="*/ 1516418 h 5795027"/>
                <a:gd name="connsiteX18" fmla="*/ 559354 w 4282900"/>
                <a:gd name="connsiteY18" fmla="*/ 855573 h 5795027"/>
                <a:gd name="connsiteX19" fmla="*/ 2144960 w 4282900"/>
                <a:gd name="connsiteY19" fmla="*/ 0 h 5795027"/>
                <a:gd name="connsiteX0" fmla="*/ 4213242 w 4282900"/>
                <a:gd name="connsiteY0" fmla="*/ 657020 h 4939454"/>
                <a:gd name="connsiteX1" fmla="*/ 4282900 w 4282900"/>
                <a:gd name="connsiteY1" fmla="*/ 1375930 h 4939454"/>
                <a:gd name="connsiteX2" fmla="*/ 4282900 w 4282900"/>
                <a:gd name="connsiteY2" fmla="*/ 1896984 h 4939454"/>
                <a:gd name="connsiteX3" fmla="*/ 4282900 w 4282900"/>
                <a:gd name="connsiteY3" fmla="*/ 2186898 h 4939454"/>
                <a:gd name="connsiteX4" fmla="*/ 4282900 w 4282900"/>
                <a:gd name="connsiteY4" fmla="*/ 2586108 h 4939454"/>
                <a:gd name="connsiteX5" fmla="*/ 4282900 w 4282900"/>
                <a:gd name="connsiteY5" fmla="*/ 2890495 h 4939454"/>
                <a:gd name="connsiteX6" fmla="*/ 3723546 w 4282900"/>
                <a:gd name="connsiteY6" fmla="*/ 4083882 h 4939454"/>
                <a:gd name="connsiteX7" fmla="*/ 2332829 w 4282900"/>
                <a:gd name="connsiteY7" fmla="*/ 4774738 h 4939454"/>
                <a:gd name="connsiteX8" fmla="*/ 2137940 w 4282900"/>
                <a:gd name="connsiteY8" fmla="*/ 4939454 h 4939454"/>
                <a:gd name="connsiteX9" fmla="*/ 1950069 w 4282900"/>
                <a:gd name="connsiteY9" fmla="*/ 4774738 h 4939454"/>
                <a:gd name="connsiteX10" fmla="*/ 559353 w 4282900"/>
                <a:gd name="connsiteY10" fmla="*/ 4083882 h 4939454"/>
                <a:gd name="connsiteX11" fmla="*/ 0 w 4282900"/>
                <a:gd name="connsiteY11" fmla="*/ 2890495 h 4939454"/>
                <a:gd name="connsiteX12" fmla="*/ 0 w 4282900"/>
                <a:gd name="connsiteY12" fmla="*/ 2586108 h 4939454"/>
                <a:gd name="connsiteX13" fmla="*/ 0 w 4282900"/>
                <a:gd name="connsiteY13" fmla="*/ 2186898 h 4939454"/>
                <a:gd name="connsiteX14" fmla="*/ 0 w 4282900"/>
                <a:gd name="connsiteY14" fmla="*/ 1896984 h 4939454"/>
                <a:gd name="connsiteX15" fmla="*/ 0 w 4282900"/>
                <a:gd name="connsiteY15" fmla="*/ 1375930 h 4939454"/>
                <a:gd name="connsiteX16" fmla="*/ 0 w 4282900"/>
                <a:gd name="connsiteY16" fmla="*/ 1193386 h 4939454"/>
                <a:gd name="connsiteX17" fmla="*/ 64279 w 4282900"/>
                <a:gd name="connsiteY17" fmla="*/ 660845 h 4939454"/>
                <a:gd name="connsiteX18" fmla="*/ 559354 w 4282900"/>
                <a:gd name="connsiteY18" fmla="*/ 0 h 4939454"/>
                <a:gd name="connsiteX0" fmla="*/ 4213242 w 4282900"/>
                <a:gd name="connsiteY0" fmla="*/ 0 h 4282434"/>
                <a:gd name="connsiteX1" fmla="*/ 4282900 w 4282900"/>
                <a:gd name="connsiteY1" fmla="*/ 718910 h 4282434"/>
                <a:gd name="connsiteX2" fmla="*/ 4282900 w 4282900"/>
                <a:gd name="connsiteY2" fmla="*/ 1239964 h 4282434"/>
                <a:gd name="connsiteX3" fmla="*/ 4282900 w 4282900"/>
                <a:gd name="connsiteY3" fmla="*/ 1529878 h 4282434"/>
                <a:gd name="connsiteX4" fmla="*/ 4282900 w 4282900"/>
                <a:gd name="connsiteY4" fmla="*/ 1929088 h 4282434"/>
                <a:gd name="connsiteX5" fmla="*/ 4282900 w 4282900"/>
                <a:gd name="connsiteY5" fmla="*/ 2233475 h 4282434"/>
                <a:gd name="connsiteX6" fmla="*/ 3723546 w 4282900"/>
                <a:gd name="connsiteY6" fmla="*/ 3426862 h 4282434"/>
                <a:gd name="connsiteX7" fmla="*/ 2332829 w 4282900"/>
                <a:gd name="connsiteY7" fmla="*/ 4117718 h 4282434"/>
                <a:gd name="connsiteX8" fmla="*/ 2137940 w 4282900"/>
                <a:gd name="connsiteY8" fmla="*/ 4282434 h 4282434"/>
                <a:gd name="connsiteX9" fmla="*/ 1950069 w 4282900"/>
                <a:gd name="connsiteY9" fmla="*/ 4117718 h 4282434"/>
                <a:gd name="connsiteX10" fmla="*/ 559353 w 4282900"/>
                <a:gd name="connsiteY10" fmla="*/ 3426862 h 4282434"/>
                <a:gd name="connsiteX11" fmla="*/ 0 w 4282900"/>
                <a:gd name="connsiteY11" fmla="*/ 2233475 h 4282434"/>
                <a:gd name="connsiteX12" fmla="*/ 0 w 4282900"/>
                <a:gd name="connsiteY12" fmla="*/ 1929088 h 4282434"/>
                <a:gd name="connsiteX13" fmla="*/ 0 w 4282900"/>
                <a:gd name="connsiteY13" fmla="*/ 1529878 h 4282434"/>
                <a:gd name="connsiteX14" fmla="*/ 0 w 4282900"/>
                <a:gd name="connsiteY14" fmla="*/ 1239964 h 4282434"/>
                <a:gd name="connsiteX15" fmla="*/ 0 w 4282900"/>
                <a:gd name="connsiteY15" fmla="*/ 718910 h 4282434"/>
                <a:gd name="connsiteX16" fmla="*/ 0 w 4282900"/>
                <a:gd name="connsiteY16" fmla="*/ 536366 h 4282434"/>
                <a:gd name="connsiteX17" fmla="*/ 64279 w 4282900"/>
                <a:gd name="connsiteY17" fmla="*/ 3825 h 4282434"/>
                <a:gd name="connsiteX0" fmla="*/ 4213242 w 4282900"/>
                <a:gd name="connsiteY0" fmla="*/ 0 h 4282434"/>
                <a:gd name="connsiteX1" fmla="*/ 4282900 w 4282900"/>
                <a:gd name="connsiteY1" fmla="*/ 718910 h 4282434"/>
                <a:gd name="connsiteX2" fmla="*/ 4282900 w 4282900"/>
                <a:gd name="connsiteY2" fmla="*/ 1239964 h 4282434"/>
                <a:gd name="connsiteX3" fmla="*/ 4282900 w 4282900"/>
                <a:gd name="connsiteY3" fmla="*/ 1529878 h 4282434"/>
                <a:gd name="connsiteX4" fmla="*/ 4282900 w 4282900"/>
                <a:gd name="connsiteY4" fmla="*/ 1929088 h 4282434"/>
                <a:gd name="connsiteX5" fmla="*/ 4282900 w 4282900"/>
                <a:gd name="connsiteY5" fmla="*/ 2233475 h 4282434"/>
                <a:gd name="connsiteX6" fmla="*/ 3723546 w 4282900"/>
                <a:gd name="connsiteY6" fmla="*/ 3426862 h 4282434"/>
                <a:gd name="connsiteX7" fmla="*/ 2332829 w 4282900"/>
                <a:gd name="connsiteY7" fmla="*/ 4117718 h 4282434"/>
                <a:gd name="connsiteX8" fmla="*/ 2137940 w 4282900"/>
                <a:gd name="connsiteY8" fmla="*/ 4282434 h 4282434"/>
                <a:gd name="connsiteX9" fmla="*/ 1950069 w 4282900"/>
                <a:gd name="connsiteY9" fmla="*/ 4117718 h 4282434"/>
                <a:gd name="connsiteX10" fmla="*/ 559353 w 4282900"/>
                <a:gd name="connsiteY10" fmla="*/ 3426862 h 4282434"/>
                <a:gd name="connsiteX11" fmla="*/ 0 w 4282900"/>
                <a:gd name="connsiteY11" fmla="*/ 2233475 h 4282434"/>
                <a:gd name="connsiteX12" fmla="*/ 0 w 4282900"/>
                <a:gd name="connsiteY12" fmla="*/ 1929088 h 4282434"/>
                <a:gd name="connsiteX13" fmla="*/ 0 w 4282900"/>
                <a:gd name="connsiteY13" fmla="*/ 1529878 h 4282434"/>
                <a:gd name="connsiteX14" fmla="*/ 0 w 4282900"/>
                <a:gd name="connsiteY14" fmla="*/ 1239964 h 4282434"/>
                <a:gd name="connsiteX15" fmla="*/ 0 w 4282900"/>
                <a:gd name="connsiteY15" fmla="*/ 718910 h 4282434"/>
                <a:gd name="connsiteX16" fmla="*/ 0 w 4282900"/>
                <a:gd name="connsiteY16" fmla="*/ 536366 h 4282434"/>
                <a:gd name="connsiteX17" fmla="*/ 64279 w 4282900"/>
                <a:gd name="connsiteY17" fmla="*/ 3825 h 428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282900" h="4282434">
                  <a:moveTo>
                    <a:pt x="4213242" y="0"/>
                  </a:moveTo>
                  <a:cubicBezTo>
                    <a:pt x="4294511" y="306972"/>
                    <a:pt x="4271290" y="481595"/>
                    <a:pt x="4282900" y="718910"/>
                  </a:cubicBezTo>
                  <a:lnTo>
                    <a:pt x="4282900" y="1239964"/>
                  </a:lnTo>
                  <a:lnTo>
                    <a:pt x="4282900" y="1529878"/>
                  </a:lnTo>
                  <a:lnTo>
                    <a:pt x="4282900" y="1929088"/>
                  </a:lnTo>
                  <a:lnTo>
                    <a:pt x="4282900" y="2233475"/>
                  </a:lnTo>
                  <a:cubicBezTo>
                    <a:pt x="4282900" y="2849584"/>
                    <a:pt x="4108103" y="3157966"/>
                    <a:pt x="3723546" y="3426862"/>
                  </a:cubicBezTo>
                  <a:cubicBezTo>
                    <a:pt x="3323617" y="3658565"/>
                    <a:pt x="2798672" y="3757725"/>
                    <a:pt x="2332829" y="4117718"/>
                  </a:cubicBezTo>
                  <a:lnTo>
                    <a:pt x="2137940" y="4282434"/>
                  </a:lnTo>
                  <a:lnTo>
                    <a:pt x="1950069" y="4117718"/>
                  </a:lnTo>
                  <a:cubicBezTo>
                    <a:pt x="1484225" y="3757725"/>
                    <a:pt x="959280" y="3658565"/>
                    <a:pt x="559353" y="3426862"/>
                  </a:cubicBezTo>
                  <a:cubicBezTo>
                    <a:pt x="174796" y="3157966"/>
                    <a:pt x="0" y="2849584"/>
                    <a:pt x="0" y="2233475"/>
                  </a:cubicBezTo>
                  <a:lnTo>
                    <a:pt x="0" y="1929088"/>
                  </a:lnTo>
                  <a:lnTo>
                    <a:pt x="0" y="1529878"/>
                  </a:lnTo>
                  <a:lnTo>
                    <a:pt x="0" y="1239964"/>
                  </a:lnTo>
                  <a:lnTo>
                    <a:pt x="0" y="718910"/>
                  </a:lnTo>
                  <a:lnTo>
                    <a:pt x="0" y="536366"/>
                  </a:lnTo>
                  <a:cubicBezTo>
                    <a:pt x="10713" y="417185"/>
                    <a:pt x="19813" y="133066"/>
                    <a:pt x="64279" y="3825"/>
                  </a:cubicBezTo>
                </a:path>
              </a:pathLst>
            </a:custGeom>
            <a:noFill/>
            <a:ln w="25400" cap="rnd">
              <a:solidFill>
                <a:schemeClr val="bg2">
                  <a:lumMod val="75000"/>
                  <a:alpha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Freeform: Shape 10">
              <a:extLst>
                <a:ext uri="{FF2B5EF4-FFF2-40B4-BE49-F238E27FC236}">
                  <a16:creationId xmlns:a16="http://schemas.microsoft.com/office/drawing/2014/main" id="{0D91493C-6480-4A3F-8836-1727CBA3C849}"/>
                </a:ext>
              </a:extLst>
            </p:cNvPr>
            <p:cNvSpPr/>
            <p:nvPr/>
          </p:nvSpPr>
          <p:spPr>
            <a:xfrm>
              <a:off x="10536649" y="1823190"/>
              <a:ext cx="1654608" cy="3209758"/>
            </a:xfrm>
            <a:custGeom>
              <a:avLst/>
              <a:gdLst>
                <a:gd name="connsiteX0" fmla="*/ 2144960 w 4282900"/>
                <a:gd name="connsiteY0" fmla="*/ 0 h 5795027"/>
                <a:gd name="connsiteX1" fmla="*/ 2332832 w 4282900"/>
                <a:gd name="connsiteY1" fmla="*/ 164715 h 5795027"/>
                <a:gd name="connsiteX2" fmla="*/ 3723546 w 4282900"/>
                <a:gd name="connsiteY2" fmla="*/ 855573 h 5795027"/>
                <a:gd name="connsiteX3" fmla="*/ 4282900 w 4282900"/>
                <a:gd name="connsiteY3" fmla="*/ 2048959 h 5795027"/>
                <a:gd name="connsiteX4" fmla="*/ 4282900 w 4282900"/>
                <a:gd name="connsiteY4" fmla="*/ 2231503 h 5795027"/>
                <a:gd name="connsiteX5" fmla="*/ 4282900 w 4282900"/>
                <a:gd name="connsiteY5" fmla="*/ 2752557 h 5795027"/>
                <a:gd name="connsiteX6" fmla="*/ 4282900 w 4282900"/>
                <a:gd name="connsiteY6" fmla="*/ 3042471 h 5795027"/>
                <a:gd name="connsiteX7" fmla="*/ 4282900 w 4282900"/>
                <a:gd name="connsiteY7" fmla="*/ 3441681 h 5795027"/>
                <a:gd name="connsiteX8" fmla="*/ 4282900 w 4282900"/>
                <a:gd name="connsiteY8" fmla="*/ 3746068 h 5795027"/>
                <a:gd name="connsiteX9" fmla="*/ 3723546 w 4282900"/>
                <a:gd name="connsiteY9" fmla="*/ 4939455 h 5795027"/>
                <a:gd name="connsiteX10" fmla="*/ 2332829 w 4282900"/>
                <a:gd name="connsiteY10" fmla="*/ 5630311 h 5795027"/>
                <a:gd name="connsiteX11" fmla="*/ 2137940 w 4282900"/>
                <a:gd name="connsiteY11" fmla="*/ 5795027 h 5795027"/>
                <a:gd name="connsiteX12" fmla="*/ 1950069 w 4282900"/>
                <a:gd name="connsiteY12" fmla="*/ 5630311 h 5795027"/>
                <a:gd name="connsiteX13" fmla="*/ 559353 w 4282900"/>
                <a:gd name="connsiteY13" fmla="*/ 4939455 h 5795027"/>
                <a:gd name="connsiteX14" fmla="*/ 0 w 4282900"/>
                <a:gd name="connsiteY14" fmla="*/ 3746068 h 5795027"/>
                <a:gd name="connsiteX15" fmla="*/ 0 w 4282900"/>
                <a:gd name="connsiteY15" fmla="*/ 3441681 h 5795027"/>
                <a:gd name="connsiteX16" fmla="*/ 0 w 4282900"/>
                <a:gd name="connsiteY16" fmla="*/ 3042471 h 5795027"/>
                <a:gd name="connsiteX17" fmla="*/ 0 w 4282900"/>
                <a:gd name="connsiteY17" fmla="*/ 2752557 h 5795027"/>
                <a:gd name="connsiteX18" fmla="*/ 0 w 4282900"/>
                <a:gd name="connsiteY18" fmla="*/ 2231503 h 5795027"/>
                <a:gd name="connsiteX19" fmla="*/ 0 w 4282900"/>
                <a:gd name="connsiteY19" fmla="*/ 2048959 h 5795027"/>
                <a:gd name="connsiteX20" fmla="*/ 559354 w 4282900"/>
                <a:gd name="connsiteY20" fmla="*/ 855573 h 5795027"/>
                <a:gd name="connsiteX21" fmla="*/ 1950071 w 4282900"/>
                <a:gd name="connsiteY21" fmla="*/ 164715 h 5795027"/>
                <a:gd name="connsiteX0" fmla="*/ 2144960 w 4282900"/>
                <a:gd name="connsiteY0" fmla="*/ 0 h 5795027"/>
                <a:gd name="connsiteX1" fmla="*/ 2332832 w 4282900"/>
                <a:gd name="connsiteY1" fmla="*/ 164715 h 5795027"/>
                <a:gd name="connsiteX2" fmla="*/ 2976290 w 4282900"/>
                <a:gd name="connsiteY2" fmla="*/ 524033 h 5795027"/>
                <a:gd name="connsiteX3" fmla="*/ 3723546 w 4282900"/>
                <a:gd name="connsiteY3" fmla="*/ 855573 h 5795027"/>
                <a:gd name="connsiteX4" fmla="*/ 4282900 w 4282900"/>
                <a:gd name="connsiteY4" fmla="*/ 2048959 h 5795027"/>
                <a:gd name="connsiteX5" fmla="*/ 4282900 w 4282900"/>
                <a:gd name="connsiteY5" fmla="*/ 2231503 h 5795027"/>
                <a:gd name="connsiteX6" fmla="*/ 4282900 w 4282900"/>
                <a:gd name="connsiteY6" fmla="*/ 2752557 h 5795027"/>
                <a:gd name="connsiteX7" fmla="*/ 4282900 w 4282900"/>
                <a:gd name="connsiteY7" fmla="*/ 3042471 h 5795027"/>
                <a:gd name="connsiteX8" fmla="*/ 4282900 w 4282900"/>
                <a:gd name="connsiteY8" fmla="*/ 3441681 h 5795027"/>
                <a:gd name="connsiteX9" fmla="*/ 4282900 w 4282900"/>
                <a:gd name="connsiteY9" fmla="*/ 3746068 h 5795027"/>
                <a:gd name="connsiteX10" fmla="*/ 3723546 w 4282900"/>
                <a:gd name="connsiteY10" fmla="*/ 4939455 h 5795027"/>
                <a:gd name="connsiteX11" fmla="*/ 2332829 w 4282900"/>
                <a:gd name="connsiteY11" fmla="*/ 5630311 h 5795027"/>
                <a:gd name="connsiteX12" fmla="*/ 2137940 w 4282900"/>
                <a:gd name="connsiteY12" fmla="*/ 5795027 h 5795027"/>
                <a:gd name="connsiteX13" fmla="*/ 1950069 w 4282900"/>
                <a:gd name="connsiteY13" fmla="*/ 5630311 h 5795027"/>
                <a:gd name="connsiteX14" fmla="*/ 559353 w 4282900"/>
                <a:gd name="connsiteY14" fmla="*/ 4939455 h 5795027"/>
                <a:gd name="connsiteX15" fmla="*/ 0 w 4282900"/>
                <a:gd name="connsiteY15" fmla="*/ 3746068 h 5795027"/>
                <a:gd name="connsiteX16" fmla="*/ 0 w 4282900"/>
                <a:gd name="connsiteY16" fmla="*/ 3441681 h 5795027"/>
                <a:gd name="connsiteX17" fmla="*/ 0 w 4282900"/>
                <a:gd name="connsiteY17" fmla="*/ 3042471 h 5795027"/>
                <a:gd name="connsiteX18" fmla="*/ 0 w 4282900"/>
                <a:gd name="connsiteY18" fmla="*/ 2752557 h 5795027"/>
                <a:gd name="connsiteX19" fmla="*/ 0 w 4282900"/>
                <a:gd name="connsiteY19" fmla="*/ 2231503 h 5795027"/>
                <a:gd name="connsiteX20" fmla="*/ 0 w 4282900"/>
                <a:gd name="connsiteY20" fmla="*/ 2048959 h 5795027"/>
                <a:gd name="connsiteX21" fmla="*/ 559354 w 4282900"/>
                <a:gd name="connsiteY21" fmla="*/ 855573 h 5795027"/>
                <a:gd name="connsiteX22" fmla="*/ 1950071 w 4282900"/>
                <a:gd name="connsiteY22" fmla="*/ 164715 h 5795027"/>
                <a:gd name="connsiteX23" fmla="*/ 2144960 w 4282900"/>
                <a:gd name="connsiteY23" fmla="*/ 0 h 5795027"/>
                <a:gd name="connsiteX0" fmla="*/ 3723546 w 4282900"/>
                <a:gd name="connsiteY0" fmla="*/ 855573 h 5795027"/>
                <a:gd name="connsiteX1" fmla="*/ 4282900 w 4282900"/>
                <a:gd name="connsiteY1" fmla="*/ 2048959 h 5795027"/>
                <a:gd name="connsiteX2" fmla="*/ 4282900 w 4282900"/>
                <a:gd name="connsiteY2" fmla="*/ 2231503 h 5795027"/>
                <a:gd name="connsiteX3" fmla="*/ 4282900 w 4282900"/>
                <a:gd name="connsiteY3" fmla="*/ 2752557 h 5795027"/>
                <a:gd name="connsiteX4" fmla="*/ 4282900 w 4282900"/>
                <a:gd name="connsiteY4" fmla="*/ 3042471 h 5795027"/>
                <a:gd name="connsiteX5" fmla="*/ 4282900 w 4282900"/>
                <a:gd name="connsiteY5" fmla="*/ 3441681 h 5795027"/>
                <a:gd name="connsiteX6" fmla="*/ 4282900 w 4282900"/>
                <a:gd name="connsiteY6" fmla="*/ 3746068 h 5795027"/>
                <a:gd name="connsiteX7" fmla="*/ 3723546 w 4282900"/>
                <a:gd name="connsiteY7" fmla="*/ 4939455 h 5795027"/>
                <a:gd name="connsiteX8" fmla="*/ 2332829 w 4282900"/>
                <a:gd name="connsiteY8" fmla="*/ 5630311 h 5795027"/>
                <a:gd name="connsiteX9" fmla="*/ 2137940 w 4282900"/>
                <a:gd name="connsiteY9" fmla="*/ 5795027 h 5795027"/>
                <a:gd name="connsiteX10" fmla="*/ 1950069 w 4282900"/>
                <a:gd name="connsiteY10" fmla="*/ 5630311 h 5795027"/>
                <a:gd name="connsiteX11" fmla="*/ 559353 w 4282900"/>
                <a:gd name="connsiteY11" fmla="*/ 4939455 h 5795027"/>
                <a:gd name="connsiteX12" fmla="*/ 0 w 4282900"/>
                <a:gd name="connsiteY12" fmla="*/ 3746068 h 5795027"/>
                <a:gd name="connsiteX13" fmla="*/ 0 w 4282900"/>
                <a:gd name="connsiteY13" fmla="*/ 3441681 h 5795027"/>
                <a:gd name="connsiteX14" fmla="*/ 0 w 4282900"/>
                <a:gd name="connsiteY14" fmla="*/ 3042471 h 5795027"/>
                <a:gd name="connsiteX15" fmla="*/ 0 w 4282900"/>
                <a:gd name="connsiteY15" fmla="*/ 2752557 h 5795027"/>
                <a:gd name="connsiteX16" fmla="*/ 0 w 4282900"/>
                <a:gd name="connsiteY16" fmla="*/ 2231503 h 5795027"/>
                <a:gd name="connsiteX17" fmla="*/ 0 w 4282900"/>
                <a:gd name="connsiteY17" fmla="*/ 2048959 h 5795027"/>
                <a:gd name="connsiteX18" fmla="*/ 559354 w 4282900"/>
                <a:gd name="connsiteY18" fmla="*/ 855573 h 5795027"/>
                <a:gd name="connsiteX19" fmla="*/ 1950071 w 4282900"/>
                <a:gd name="connsiteY19" fmla="*/ 164715 h 5795027"/>
                <a:gd name="connsiteX20" fmla="*/ 2144960 w 4282900"/>
                <a:gd name="connsiteY20" fmla="*/ 0 h 5795027"/>
                <a:gd name="connsiteX21" fmla="*/ 2332832 w 4282900"/>
                <a:gd name="connsiteY21" fmla="*/ 164715 h 5795027"/>
                <a:gd name="connsiteX22" fmla="*/ 2976290 w 4282900"/>
                <a:gd name="connsiteY22" fmla="*/ 524033 h 5795027"/>
                <a:gd name="connsiteX23" fmla="*/ 3888635 w 4282900"/>
                <a:gd name="connsiteY23" fmla="*/ 1020662 h 5795027"/>
                <a:gd name="connsiteX0" fmla="*/ 4282900 w 4282900"/>
                <a:gd name="connsiteY0" fmla="*/ 2048959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2976290 w 4282900"/>
                <a:gd name="connsiteY21" fmla="*/ 524033 h 5795027"/>
                <a:gd name="connsiteX22" fmla="*/ 3888635 w 4282900"/>
                <a:gd name="connsiteY22" fmla="*/ 1020662 h 5795027"/>
                <a:gd name="connsiteX0" fmla="*/ 4282900 w 4282900"/>
                <a:gd name="connsiteY0" fmla="*/ 2048959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2976290 w 4282900"/>
                <a:gd name="connsiteY21" fmla="*/ 524033 h 5795027"/>
                <a:gd name="connsiteX0" fmla="*/ 4282900 w 4282900"/>
                <a:gd name="connsiteY0" fmla="*/ 2231503 h 5795027"/>
                <a:gd name="connsiteX1" fmla="*/ 4282900 w 4282900"/>
                <a:gd name="connsiteY1" fmla="*/ 2752557 h 5795027"/>
                <a:gd name="connsiteX2" fmla="*/ 4282900 w 4282900"/>
                <a:gd name="connsiteY2" fmla="*/ 3042471 h 5795027"/>
                <a:gd name="connsiteX3" fmla="*/ 4282900 w 4282900"/>
                <a:gd name="connsiteY3" fmla="*/ 3441681 h 5795027"/>
                <a:gd name="connsiteX4" fmla="*/ 4282900 w 4282900"/>
                <a:gd name="connsiteY4" fmla="*/ 3746068 h 5795027"/>
                <a:gd name="connsiteX5" fmla="*/ 3723546 w 4282900"/>
                <a:gd name="connsiteY5" fmla="*/ 4939455 h 5795027"/>
                <a:gd name="connsiteX6" fmla="*/ 2332829 w 4282900"/>
                <a:gd name="connsiteY6" fmla="*/ 5630311 h 5795027"/>
                <a:gd name="connsiteX7" fmla="*/ 2137940 w 4282900"/>
                <a:gd name="connsiteY7" fmla="*/ 5795027 h 5795027"/>
                <a:gd name="connsiteX8" fmla="*/ 1950069 w 4282900"/>
                <a:gd name="connsiteY8" fmla="*/ 5630311 h 5795027"/>
                <a:gd name="connsiteX9" fmla="*/ 559353 w 4282900"/>
                <a:gd name="connsiteY9" fmla="*/ 4939455 h 5795027"/>
                <a:gd name="connsiteX10" fmla="*/ 0 w 4282900"/>
                <a:gd name="connsiteY10" fmla="*/ 3746068 h 5795027"/>
                <a:gd name="connsiteX11" fmla="*/ 0 w 4282900"/>
                <a:gd name="connsiteY11" fmla="*/ 3441681 h 5795027"/>
                <a:gd name="connsiteX12" fmla="*/ 0 w 4282900"/>
                <a:gd name="connsiteY12" fmla="*/ 3042471 h 5795027"/>
                <a:gd name="connsiteX13" fmla="*/ 0 w 4282900"/>
                <a:gd name="connsiteY13" fmla="*/ 2752557 h 5795027"/>
                <a:gd name="connsiteX14" fmla="*/ 0 w 4282900"/>
                <a:gd name="connsiteY14" fmla="*/ 2231503 h 5795027"/>
                <a:gd name="connsiteX15" fmla="*/ 0 w 4282900"/>
                <a:gd name="connsiteY15" fmla="*/ 2048959 h 5795027"/>
                <a:gd name="connsiteX16" fmla="*/ 559354 w 4282900"/>
                <a:gd name="connsiteY16" fmla="*/ 855573 h 5795027"/>
                <a:gd name="connsiteX17" fmla="*/ 1950071 w 4282900"/>
                <a:gd name="connsiteY17" fmla="*/ 164715 h 5795027"/>
                <a:gd name="connsiteX18" fmla="*/ 2144960 w 4282900"/>
                <a:gd name="connsiteY18" fmla="*/ 0 h 5795027"/>
                <a:gd name="connsiteX19" fmla="*/ 2332832 w 4282900"/>
                <a:gd name="connsiteY19" fmla="*/ 164715 h 5795027"/>
                <a:gd name="connsiteX20" fmla="*/ 2976290 w 4282900"/>
                <a:gd name="connsiteY20" fmla="*/ 524033 h 5795027"/>
                <a:gd name="connsiteX0" fmla="*/ 4282900 w 4282900"/>
                <a:gd name="connsiteY0" fmla="*/ 2752557 h 5795027"/>
                <a:gd name="connsiteX1" fmla="*/ 4282900 w 4282900"/>
                <a:gd name="connsiteY1" fmla="*/ 3042471 h 5795027"/>
                <a:gd name="connsiteX2" fmla="*/ 4282900 w 4282900"/>
                <a:gd name="connsiteY2" fmla="*/ 3441681 h 5795027"/>
                <a:gd name="connsiteX3" fmla="*/ 4282900 w 4282900"/>
                <a:gd name="connsiteY3" fmla="*/ 3746068 h 5795027"/>
                <a:gd name="connsiteX4" fmla="*/ 3723546 w 4282900"/>
                <a:gd name="connsiteY4" fmla="*/ 4939455 h 5795027"/>
                <a:gd name="connsiteX5" fmla="*/ 2332829 w 4282900"/>
                <a:gd name="connsiteY5" fmla="*/ 5630311 h 5795027"/>
                <a:gd name="connsiteX6" fmla="*/ 2137940 w 4282900"/>
                <a:gd name="connsiteY6" fmla="*/ 5795027 h 5795027"/>
                <a:gd name="connsiteX7" fmla="*/ 1950069 w 4282900"/>
                <a:gd name="connsiteY7" fmla="*/ 5630311 h 5795027"/>
                <a:gd name="connsiteX8" fmla="*/ 559353 w 4282900"/>
                <a:gd name="connsiteY8" fmla="*/ 4939455 h 5795027"/>
                <a:gd name="connsiteX9" fmla="*/ 0 w 4282900"/>
                <a:gd name="connsiteY9" fmla="*/ 3746068 h 5795027"/>
                <a:gd name="connsiteX10" fmla="*/ 0 w 4282900"/>
                <a:gd name="connsiteY10" fmla="*/ 3441681 h 5795027"/>
                <a:gd name="connsiteX11" fmla="*/ 0 w 4282900"/>
                <a:gd name="connsiteY11" fmla="*/ 3042471 h 5795027"/>
                <a:gd name="connsiteX12" fmla="*/ 0 w 4282900"/>
                <a:gd name="connsiteY12" fmla="*/ 2752557 h 5795027"/>
                <a:gd name="connsiteX13" fmla="*/ 0 w 4282900"/>
                <a:gd name="connsiteY13" fmla="*/ 2231503 h 5795027"/>
                <a:gd name="connsiteX14" fmla="*/ 0 w 4282900"/>
                <a:gd name="connsiteY14" fmla="*/ 2048959 h 5795027"/>
                <a:gd name="connsiteX15" fmla="*/ 559354 w 4282900"/>
                <a:gd name="connsiteY15" fmla="*/ 855573 h 5795027"/>
                <a:gd name="connsiteX16" fmla="*/ 1950071 w 4282900"/>
                <a:gd name="connsiteY16" fmla="*/ 164715 h 5795027"/>
                <a:gd name="connsiteX17" fmla="*/ 2144960 w 4282900"/>
                <a:gd name="connsiteY17" fmla="*/ 0 h 5795027"/>
                <a:gd name="connsiteX18" fmla="*/ 2332832 w 4282900"/>
                <a:gd name="connsiteY18" fmla="*/ 164715 h 5795027"/>
                <a:gd name="connsiteX19" fmla="*/ 2976290 w 4282900"/>
                <a:gd name="connsiteY19" fmla="*/ 524033 h 5795027"/>
                <a:gd name="connsiteX0" fmla="*/ 4282900 w 4282900"/>
                <a:gd name="connsiteY0" fmla="*/ 3042471 h 5795027"/>
                <a:gd name="connsiteX1" fmla="*/ 4282900 w 4282900"/>
                <a:gd name="connsiteY1" fmla="*/ 3441681 h 5795027"/>
                <a:gd name="connsiteX2" fmla="*/ 4282900 w 4282900"/>
                <a:gd name="connsiteY2" fmla="*/ 3746068 h 5795027"/>
                <a:gd name="connsiteX3" fmla="*/ 3723546 w 4282900"/>
                <a:gd name="connsiteY3" fmla="*/ 4939455 h 5795027"/>
                <a:gd name="connsiteX4" fmla="*/ 2332829 w 4282900"/>
                <a:gd name="connsiteY4" fmla="*/ 5630311 h 5795027"/>
                <a:gd name="connsiteX5" fmla="*/ 2137940 w 4282900"/>
                <a:gd name="connsiteY5" fmla="*/ 5795027 h 5795027"/>
                <a:gd name="connsiteX6" fmla="*/ 1950069 w 4282900"/>
                <a:gd name="connsiteY6" fmla="*/ 5630311 h 5795027"/>
                <a:gd name="connsiteX7" fmla="*/ 559353 w 4282900"/>
                <a:gd name="connsiteY7" fmla="*/ 4939455 h 5795027"/>
                <a:gd name="connsiteX8" fmla="*/ 0 w 4282900"/>
                <a:gd name="connsiteY8" fmla="*/ 3746068 h 5795027"/>
                <a:gd name="connsiteX9" fmla="*/ 0 w 4282900"/>
                <a:gd name="connsiteY9" fmla="*/ 3441681 h 5795027"/>
                <a:gd name="connsiteX10" fmla="*/ 0 w 4282900"/>
                <a:gd name="connsiteY10" fmla="*/ 3042471 h 5795027"/>
                <a:gd name="connsiteX11" fmla="*/ 0 w 4282900"/>
                <a:gd name="connsiteY11" fmla="*/ 2752557 h 5795027"/>
                <a:gd name="connsiteX12" fmla="*/ 0 w 4282900"/>
                <a:gd name="connsiteY12" fmla="*/ 2231503 h 5795027"/>
                <a:gd name="connsiteX13" fmla="*/ 0 w 4282900"/>
                <a:gd name="connsiteY13" fmla="*/ 2048959 h 5795027"/>
                <a:gd name="connsiteX14" fmla="*/ 559354 w 4282900"/>
                <a:gd name="connsiteY14" fmla="*/ 855573 h 5795027"/>
                <a:gd name="connsiteX15" fmla="*/ 1950071 w 4282900"/>
                <a:gd name="connsiteY15" fmla="*/ 164715 h 5795027"/>
                <a:gd name="connsiteX16" fmla="*/ 2144960 w 4282900"/>
                <a:gd name="connsiteY16" fmla="*/ 0 h 5795027"/>
                <a:gd name="connsiteX17" fmla="*/ 2332832 w 4282900"/>
                <a:gd name="connsiteY17" fmla="*/ 164715 h 5795027"/>
                <a:gd name="connsiteX18" fmla="*/ 2976290 w 4282900"/>
                <a:gd name="connsiteY18" fmla="*/ 524033 h 5795027"/>
                <a:gd name="connsiteX0" fmla="*/ 4282900 w 4282900"/>
                <a:gd name="connsiteY0" fmla="*/ 3441681 h 5795027"/>
                <a:gd name="connsiteX1" fmla="*/ 4282900 w 4282900"/>
                <a:gd name="connsiteY1" fmla="*/ 3746068 h 5795027"/>
                <a:gd name="connsiteX2" fmla="*/ 3723546 w 4282900"/>
                <a:gd name="connsiteY2" fmla="*/ 4939455 h 5795027"/>
                <a:gd name="connsiteX3" fmla="*/ 2332829 w 4282900"/>
                <a:gd name="connsiteY3" fmla="*/ 5630311 h 5795027"/>
                <a:gd name="connsiteX4" fmla="*/ 2137940 w 4282900"/>
                <a:gd name="connsiteY4" fmla="*/ 5795027 h 5795027"/>
                <a:gd name="connsiteX5" fmla="*/ 1950069 w 4282900"/>
                <a:gd name="connsiteY5" fmla="*/ 5630311 h 5795027"/>
                <a:gd name="connsiteX6" fmla="*/ 559353 w 4282900"/>
                <a:gd name="connsiteY6" fmla="*/ 4939455 h 5795027"/>
                <a:gd name="connsiteX7" fmla="*/ 0 w 4282900"/>
                <a:gd name="connsiteY7" fmla="*/ 3746068 h 5795027"/>
                <a:gd name="connsiteX8" fmla="*/ 0 w 4282900"/>
                <a:gd name="connsiteY8" fmla="*/ 3441681 h 5795027"/>
                <a:gd name="connsiteX9" fmla="*/ 0 w 4282900"/>
                <a:gd name="connsiteY9" fmla="*/ 3042471 h 5795027"/>
                <a:gd name="connsiteX10" fmla="*/ 0 w 4282900"/>
                <a:gd name="connsiteY10" fmla="*/ 2752557 h 5795027"/>
                <a:gd name="connsiteX11" fmla="*/ 0 w 4282900"/>
                <a:gd name="connsiteY11" fmla="*/ 2231503 h 5795027"/>
                <a:gd name="connsiteX12" fmla="*/ 0 w 4282900"/>
                <a:gd name="connsiteY12" fmla="*/ 2048959 h 5795027"/>
                <a:gd name="connsiteX13" fmla="*/ 559354 w 4282900"/>
                <a:gd name="connsiteY13" fmla="*/ 855573 h 5795027"/>
                <a:gd name="connsiteX14" fmla="*/ 1950071 w 4282900"/>
                <a:gd name="connsiteY14" fmla="*/ 164715 h 5795027"/>
                <a:gd name="connsiteX15" fmla="*/ 2144960 w 4282900"/>
                <a:gd name="connsiteY15" fmla="*/ 0 h 5795027"/>
                <a:gd name="connsiteX16" fmla="*/ 2332832 w 4282900"/>
                <a:gd name="connsiteY16" fmla="*/ 164715 h 5795027"/>
                <a:gd name="connsiteX17" fmla="*/ 2976290 w 4282900"/>
                <a:gd name="connsiteY17" fmla="*/ 524033 h 5795027"/>
                <a:gd name="connsiteX0" fmla="*/ 4282900 w 4282900"/>
                <a:gd name="connsiteY0" fmla="*/ 3441681 h 5795027"/>
                <a:gd name="connsiteX1" fmla="*/ 3723546 w 4282900"/>
                <a:gd name="connsiteY1" fmla="*/ 4939455 h 5795027"/>
                <a:gd name="connsiteX2" fmla="*/ 2332829 w 4282900"/>
                <a:gd name="connsiteY2" fmla="*/ 5630311 h 5795027"/>
                <a:gd name="connsiteX3" fmla="*/ 2137940 w 4282900"/>
                <a:gd name="connsiteY3" fmla="*/ 5795027 h 5795027"/>
                <a:gd name="connsiteX4" fmla="*/ 1950069 w 4282900"/>
                <a:gd name="connsiteY4" fmla="*/ 5630311 h 5795027"/>
                <a:gd name="connsiteX5" fmla="*/ 559353 w 4282900"/>
                <a:gd name="connsiteY5" fmla="*/ 4939455 h 5795027"/>
                <a:gd name="connsiteX6" fmla="*/ 0 w 4282900"/>
                <a:gd name="connsiteY6" fmla="*/ 3746068 h 5795027"/>
                <a:gd name="connsiteX7" fmla="*/ 0 w 4282900"/>
                <a:gd name="connsiteY7" fmla="*/ 3441681 h 5795027"/>
                <a:gd name="connsiteX8" fmla="*/ 0 w 4282900"/>
                <a:gd name="connsiteY8" fmla="*/ 3042471 h 5795027"/>
                <a:gd name="connsiteX9" fmla="*/ 0 w 4282900"/>
                <a:gd name="connsiteY9" fmla="*/ 2752557 h 5795027"/>
                <a:gd name="connsiteX10" fmla="*/ 0 w 4282900"/>
                <a:gd name="connsiteY10" fmla="*/ 2231503 h 5795027"/>
                <a:gd name="connsiteX11" fmla="*/ 0 w 4282900"/>
                <a:gd name="connsiteY11" fmla="*/ 2048959 h 5795027"/>
                <a:gd name="connsiteX12" fmla="*/ 559354 w 4282900"/>
                <a:gd name="connsiteY12" fmla="*/ 855573 h 5795027"/>
                <a:gd name="connsiteX13" fmla="*/ 1950071 w 4282900"/>
                <a:gd name="connsiteY13" fmla="*/ 164715 h 5795027"/>
                <a:gd name="connsiteX14" fmla="*/ 2144960 w 4282900"/>
                <a:gd name="connsiteY14" fmla="*/ 0 h 5795027"/>
                <a:gd name="connsiteX15" fmla="*/ 2332832 w 4282900"/>
                <a:gd name="connsiteY15" fmla="*/ 164715 h 5795027"/>
                <a:gd name="connsiteX16" fmla="*/ 2976290 w 4282900"/>
                <a:gd name="connsiteY16" fmla="*/ 524033 h 5795027"/>
                <a:gd name="connsiteX0" fmla="*/ 3723546 w 3723546"/>
                <a:gd name="connsiteY0" fmla="*/ 4939455 h 5795027"/>
                <a:gd name="connsiteX1" fmla="*/ 2332829 w 3723546"/>
                <a:gd name="connsiteY1" fmla="*/ 5630311 h 5795027"/>
                <a:gd name="connsiteX2" fmla="*/ 2137940 w 3723546"/>
                <a:gd name="connsiteY2" fmla="*/ 5795027 h 5795027"/>
                <a:gd name="connsiteX3" fmla="*/ 1950069 w 3723546"/>
                <a:gd name="connsiteY3" fmla="*/ 5630311 h 5795027"/>
                <a:gd name="connsiteX4" fmla="*/ 559353 w 3723546"/>
                <a:gd name="connsiteY4" fmla="*/ 4939455 h 5795027"/>
                <a:gd name="connsiteX5" fmla="*/ 0 w 3723546"/>
                <a:gd name="connsiteY5" fmla="*/ 3746068 h 5795027"/>
                <a:gd name="connsiteX6" fmla="*/ 0 w 3723546"/>
                <a:gd name="connsiteY6" fmla="*/ 3441681 h 5795027"/>
                <a:gd name="connsiteX7" fmla="*/ 0 w 3723546"/>
                <a:gd name="connsiteY7" fmla="*/ 3042471 h 5795027"/>
                <a:gd name="connsiteX8" fmla="*/ 0 w 3723546"/>
                <a:gd name="connsiteY8" fmla="*/ 2752557 h 5795027"/>
                <a:gd name="connsiteX9" fmla="*/ 0 w 3723546"/>
                <a:gd name="connsiteY9" fmla="*/ 2231503 h 5795027"/>
                <a:gd name="connsiteX10" fmla="*/ 0 w 3723546"/>
                <a:gd name="connsiteY10" fmla="*/ 2048959 h 5795027"/>
                <a:gd name="connsiteX11" fmla="*/ 559354 w 3723546"/>
                <a:gd name="connsiteY11" fmla="*/ 855573 h 5795027"/>
                <a:gd name="connsiteX12" fmla="*/ 1950071 w 3723546"/>
                <a:gd name="connsiteY12" fmla="*/ 164715 h 5795027"/>
                <a:gd name="connsiteX13" fmla="*/ 2144960 w 3723546"/>
                <a:gd name="connsiteY13" fmla="*/ 0 h 5795027"/>
                <a:gd name="connsiteX14" fmla="*/ 2332832 w 3723546"/>
                <a:gd name="connsiteY14" fmla="*/ 164715 h 5795027"/>
                <a:gd name="connsiteX15" fmla="*/ 2976290 w 3723546"/>
                <a:gd name="connsiteY15" fmla="*/ 524033 h 5795027"/>
                <a:gd name="connsiteX0" fmla="*/ 3723546 w 3723546"/>
                <a:gd name="connsiteY0" fmla="*/ 4939455 h 5795027"/>
                <a:gd name="connsiteX1" fmla="*/ 2989878 w 3723546"/>
                <a:gd name="connsiteY1" fmla="*/ 5266109 h 5795027"/>
                <a:gd name="connsiteX2" fmla="*/ 2332829 w 3723546"/>
                <a:gd name="connsiteY2" fmla="*/ 5630311 h 5795027"/>
                <a:gd name="connsiteX3" fmla="*/ 2137940 w 3723546"/>
                <a:gd name="connsiteY3" fmla="*/ 5795027 h 5795027"/>
                <a:gd name="connsiteX4" fmla="*/ 1950069 w 3723546"/>
                <a:gd name="connsiteY4" fmla="*/ 5630311 h 5795027"/>
                <a:gd name="connsiteX5" fmla="*/ 559353 w 3723546"/>
                <a:gd name="connsiteY5" fmla="*/ 4939455 h 5795027"/>
                <a:gd name="connsiteX6" fmla="*/ 0 w 3723546"/>
                <a:gd name="connsiteY6" fmla="*/ 3746068 h 5795027"/>
                <a:gd name="connsiteX7" fmla="*/ 0 w 3723546"/>
                <a:gd name="connsiteY7" fmla="*/ 3441681 h 5795027"/>
                <a:gd name="connsiteX8" fmla="*/ 0 w 3723546"/>
                <a:gd name="connsiteY8" fmla="*/ 3042471 h 5795027"/>
                <a:gd name="connsiteX9" fmla="*/ 0 w 3723546"/>
                <a:gd name="connsiteY9" fmla="*/ 2752557 h 5795027"/>
                <a:gd name="connsiteX10" fmla="*/ 0 w 3723546"/>
                <a:gd name="connsiteY10" fmla="*/ 2231503 h 5795027"/>
                <a:gd name="connsiteX11" fmla="*/ 0 w 3723546"/>
                <a:gd name="connsiteY11" fmla="*/ 2048959 h 5795027"/>
                <a:gd name="connsiteX12" fmla="*/ 559354 w 3723546"/>
                <a:gd name="connsiteY12" fmla="*/ 855573 h 5795027"/>
                <a:gd name="connsiteX13" fmla="*/ 1950071 w 3723546"/>
                <a:gd name="connsiteY13" fmla="*/ 164715 h 5795027"/>
                <a:gd name="connsiteX14" fmla="*/ 2144960 w 3723546"/>
                <a:gd name="connsiteY14" fmla="*/ 0 h 5795027"/>
                <a:gd name="connsiteX15" fmla="*/ 2332832 w 3723546"/>
                <a:gd name="connsiteY15" fmla="*/ 164715 h 5795027"/>
                <a:gd name="connsiteX16" fmla="*/ 2976290 w 3723546"/>
                <a:gd name="connsiteY16" fmla="*/ 524033 h 5795027"/>
                <a:gd name="connsiteX0" fmla="*/ 2989878 w 2989878"/>
                <a:gd name="connsiteY0" fmla="*/ 5266109 h 5795027"/>
                <a:gd name="connsiteX1" fmla="*/ 2332829 w 2989878"/>
                <a:gd name="connsiteY1" fmla="*/ 5630311 h 5795027"/>
                <a:gd name="connsiteX2" fmla="*/ 2137940 w 2989878"/>
                <a:gd name="connsiteY2" fmla="*/ 5795027 h 5795027"/>
                <a:gd name="connsiteX3" fmla="*/ 1950069 w 2989878"/>
                <a:gd name="connsiteY3" fmla="*/ 5630311 h 5795027"/>
                <a:gd name="connsiteX4" fmla="*/ 559353 w 2989878"/>
                <a:gd name="connsiteY4" fmla="*/ 4939455 h 5795027"/>
                <a:gd name="connsiteX5" fmla="*/ 0 w 2989878"/>
                <a:gd name="connsiteY5" fmla="*/ 3746068 h 5795027"/>
                <a:gd name="connsiteX6" fmla="*/ 0 w 2989878"/>
                <a:gd name="connsiteY6" fmla="*/ 3441681 h 5795027"/>
                <a:gd name="connsiteX7" fmla="*/ 0 w 2989878"/>
                <a:gd name="connsiteY7" fmla="*/ 3042471 h 5795027"/>
                <a:gd name="connsiteX8" fmla="*/ 0 w 2989878"/>
                <a:gd name="connsiteY8" fmla="*/ 2752557 h 5795027"/>
                <a:gd name="connsiteX9" fmla="*/ 0 w 2989878"/>
                <a:gd name="connsiteY9" fmla="*/ 2231503 h 5795027"/>
                <a:gd name="connsiteX10" fmla="*/ 0 w 2989878"/>
                <a:gd name="connsiteY10" fmla="*/ 2048959 h 5795027"/>
                <a:gd name="connsiteX11" fmla="*/ 559354 w 2989878"/>
                <a:gd name="connsiteY11" fmla="*/ 855573 h 5795027"/>
                <a:gd name="connsiteX12" fmla="*/ 1950071 w 2989878"/>
                <a:gd name="connsiteY12" fmla="*/ 164715 h 5795027"/>
                <a:gd name="connsiteX13" fmla="*/ 2144960 w 2989878"/>
                <a:gd name="connsiteY13" fmla="*/ 0 h 5795027"/>
                <a:gd name="connsiteX14" fmla="*/ 2332832 w 2989878"/>
                <a:gd name="connsiteY14" fmla="*/ 164715 h 5795027"/>
                <a:gd name="connsiteX15" fmla="*/ 2976290 w 2989878"/>
                <a:gd name="connsiteY15" fmla="*/ 524033 h 5795027"/>
                <a:gd name="connsiteX0" fmla="*/ 2989878 w 2989878"/>
                <a:gd name="connsiteY0" fmla="*/ 5266109 h 5795027"/>
                <a:gd name="connsiteX1" fmla="*/ 2332829 w 2989878"/>
                <a:gd name="connsiteY1" fmla="*/ 5630311 h 5795027"/>
                <a:gd name="connsiteX2" fmla="*/ 2137940 w 2989878"/>
                <a:gd name="connsiteY2" fmla="*/ 5795027 h 5795027"/>
                <a:gd name="connsiteX3" fmla="*/ 1950069 w 2989878"/>
                <a:gd name="connsiteY3" fmla="*/ 5630311 h 5795027"/>
                <a:gd name="connsiteX4" fmla="*/ 559353 w 2989878"/>
                <a:gd name="connsiteY4" fmla="*/ 4939455 h 5795027"/>
                <a:gd name="connsiteX5" fmla="*/ 0 w 2989878"/>
                <a:gd name="connsiteY5" fmla="*/ 3746068 h 5795027"/>
                <a:gd name="connsiteX6" fmla="*/ 0 w 2989878"/>
                <a:gd name="connsiteY6" fmla="*/ 3441681 h 5795027"/>
                <a:gd name="connsiteX7" fmla="*/ 0 w 2989878"/>
                <a:gd name="connsiteY7" fmla="*/ 3042471 h 5795027"/>
                <a:gd name="connsiteX8" fmla="*/ 0 w 2989878"/>
                <a:gd name="connsiteY8" fmla="*/ 2752557 h 5795027"/>
                <a:gd name="connsiteX9" fmla="*/ 0 w 2989878"/>
                <a:gd name="connsiteY9" fmla="*/ 2231503 h 5795027"/>
                <a:gd name="connsiteX10" fmla="*/ 0 w 2989878"/>
                <a:gd name="connsiteY10" fmla="*/ 2048959 h 5795027"/>
                <a:gd name="connsiteX11" fmla="*/ 559354 w 2989878"/>
                <a:gd name="connsiteY11" fmla="*/ 855573 h 5795027"/>
                <a:gd name="connsiteX12" fmla="*/ 1950071 w 2989878"/>
                <a:gd name="connsiteY12" fmla="*/ 164715 h 5795027"/>
                <a:gd name="connsiteX13" fmla="*/ 2144960 w 2989878"/>
                <a:gd name="connsiteY13" fmla="*/ 0 h 5795027"/>
                <a:gd name="connsiteX14" fmla="*/ 2332832 w 2989878"/>
                <a:gd name="connsiteY14" fmla="*/ 164715 h 5795027"/>
                <a:gd name="connsiteX15" fmla="*/ 2976290 w 2989878"/>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87296"/>
                <a:gd name="connsiteY0" fmla="*/ 5266109 h 5795027"/>
                <a:gd name="connsiteX1" fmla="*/ 2332829 w 2987296"/>
                <a:gd name="connsiteY1" fmla="*/ 5630311 h 5795027"/>
                <a:gd name="connsiteX2" fmla="*/ 2137940 w 2987296"/>
                <a:gd name="connsiteY2" fmla="*/ 5795027 h 5795027"/>
                <a:gd name="connsiteX3" fmla="*/ 1950069 w 2987296"/>
                <a:gd name="connsiteY3" fmla="*/ 5630311 h 5795027"/>
                <a:gd name="connsiteX4" fmla="*/ 559353 w 2987296"/>
                <a:gd name="connsiteY4" fmla="*/ 4939455 h 5795027"/>
                <a:gd name="connsiteX5" fmla="*/ 0 w 2987296"/>
                <a:gd name="connsiteY5" fmla="*/ 3746068 h 5795027"/>
                <a:gd name="connsiteX6" fmla="*/ 0 w 2987296"/>
                <a:gd name="connsiteY6" fmla="*/ 3441681 h 5795027"/>
                <a:gd name="connsiteX7" fmla="*/ 0 w 2987296"/>
                <a:gd name="connsiteY7" fmla="*/ 3042471 h 5795027"/>
                <a:gd name="connsiteX8" fmla="*/ 0 w 2987296"/>
                <a:gd name="connsiteY8" fmla="*/ 2752557 h 5795027"/>
                <a:gd name="connsiteX9" fmla="*/ 0 w 2987296"/>
                <a:gd name="connsiteY9" fmla="*/ 2231503 h 5795027"/>
                <a:gd name="connsiteX10" fmla="*/ 0 w 2987296"/>
                <a:gd name="connsiteY10" fmla="*/ 2048959 h 5795027"/>
                <a:gd name="connsiteX11" fmla="*/ 559354 w 2987296"/>
                <a:gd name="connsiteY11" fmla="*/ 855573 h 5795027"/>
                <a:gd name="connsiteX12" fmla="*/ 1950071 w 2987296"/>
                <a:gd name="connsiteY12" fmla="*/ 164715 h 5795027"/>
                <a:gd name="connsiteX13" fmla="*/ 2144960 w 2987296"/>
                <a:gd name="connsiteY13" fmla="*/ 0 h 5795027"/>
                <a:gd name="connsiteX14" fmla="*/ 2332832 w 2987296"/>
                <a:gd name="connsiteY14" fmla="*/ 164715 h 5795027"/>
                <a:gd name="connsiteX15" fmla="*/ 2987296 w 2987296"/>
                <a:gd name="connsiteY15" fmla="*/ 557051 h 579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87296" h="5795027">
                  <a:moveTo>
                    <a:pt x="2955049" y="5266109"/>
                  </a:moveTo>
                  <a:cubicBezTo>
                    <a:pt x="2737194" y="5332489"/>
                    <a:pt x="2474819" y="5542158"/>
                    <a:pt x="2332829" y="5630311"/>
                  </a:cubicBezTo>
                  <a:lnTo>
                    <a:pt x="2137940" y="5795027"/>
                  </a:lnTo>
                  <a:lnTo>
                    <a:pt x="1950069" y="5630311"/>
                  </a:lnTo>
                  <a:cubicBezTo>
                    <a:pt x="1484225" y="5270318"/>
                    <a:pt x="959280" y="5171158"/>
                    <a:pt x="559353" y="4939455"/>
                  </a:cubicBezTo>
                  <a:cubicBezTo>
                    <a:pt x="174796" y="4670559"/>
                    <a:pt x="0" y="4362177"/>
                    <a:pt x="0" y="3746068"/>
                  </a:cubicBezTo>
                  <a:lnTo>
                    <a:pt x="0" y="3441681"/>
                  </a:lnTo>
                  <a:lnTo>
                    <a:pt x="0" y="3042471"/>
                  </a:lnTo>
                  <a:lnTo>
                    <a:pt x="0" y="2752557"/>
                  </a:lnTo>
                  <a:lnTo>
                    <a:pt x="0" y="2231503"/>
                  </a:lnTo>
                  <a:lnTo>
                    <a:pt x="0" y="2048959"/>
                  </a:lnTo>
                  <a:cubicBezTo>
                    <a:pt x="0" y="1432851"/>
                    <a:pt x="174797" y="1124469"/>
                    <a:pt x="559354" y="855573"/>
                  </a:cubicBezTo>
                  <a:cubicBezTo>
                    <a:pt x="959283" y="623869"/>
                    <a:pt x="1484227" y="524709"/>
                    <a:pt x="1950071" y="164715"/>
                  </a:cubicBezTo>
                  <a:lnTo>
                    <a:pt x="2144960" y="0"/>
                  </a:lnTo>
                  <a:lnTo>
                    <a:pt x="2332832" y="164715"/>
                  </a:lnTo>
                  <a:cubicBezTo>
                    <a:pt x="2471387" y="252054"/>
                    <a:pt x="2755510" y="441908"/>
                    <a:pt x="2987296" y="557051"/>
                  </a:cubicBezTo>
                </a:path>
              </a:pathLst>
            </a:custGeom>
            <a:noFill/>
            <a:ln w="25400" cap="rnd">
              <a:solidFill>
                <a:schemeClr val="bg2">
                  <a:lumMod val="75000"/>
                  <a:alpha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A546BFEE-D3D9-4B18-BA88-49F7C7D266E7}"/>
              </a:ext>
            </a:extLst>
          </p:cNvPr>
          <p:cNvSpPr>
            <a:spLocks noGrp="1"/>
          </p:cNvSpPr>
          <p:nvPr>
            <p:ph type="title"/>
          </p:nvPr>
        </p:nvSpPr>
        <p:spPr>
          <a:xfrm>
            <a:off x="2148186" y="959587"/>
            <a:ext cx="9076329" cy="1064277"/>
          </a:xfr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DEA5BD3-1A63-4F94-ADFA-5CA2A414DE16}"/>
              </a:ext>
            </a:extLst>
          </p:cNvPr>
          <p:cNvSpPr>
            <a:spLocks noGrp="1"/>
          </p:cNvSpPr>
          <p:nvPr>
            <p:ph type="body" orient="vert" idx="1"/>
          </p:nvPr>
        </p:nvSpPr>
        <p:spPr>
          <a:xfrm>
            <a:off x="2148186" y="2248257"/>
            <a:ext cx="9076329" cy="3650155"/>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F421888E-6FA1-446E-A77C-7D26923F6BAA}"/>
              </a:ext>
            </a:extLst>
          </p:cNvPr>
          <p:cNvSpPr>
            <a:spLocks noGrp="1"/>
          </p:cNvSpPr>
          <p:nvPr>
            <p:ph type="dt" sz="half" idx="10"/>
          </p:nvPr>
        </p:nvSpPr>
        <p:spPr/>
        <p:txBody>
          <a:bodyPr/>
          <a:lstStyle/>
          <a:p>
            <a:fld id="{11008460-8B2F-4AAA-A4E2-10730069204C}" type="datetimeFigureOut">
              <a:rPr lang="en-US" smtClean="0"/>
              <a:t>9/27/2023</a:t>
            </a:fld>
            <a:endParaRPr lang="en-US"/>
          </a:p>
        </p:txBody>
      </p:sp>
      <p:sp>
        <p:nvSpPr>
          <p:cNvPr id="5" name="Footer Placeholder 4">
            <a:extLst>
              <a:ext uri="{FF2B5EF4-FFF2-40B4-BE49-F238E27FC236}">
                <a16:creationId xmlns:a16="http://schemas.microsoft.com/office/drawing/2014/main" id="{5A33313F-58CA-4397-A3B4-71B068D1E2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ACC6AB3-89E2-4B6A-A5F3-3FB781C1AA8C}"/>
              </a:ext>
            </a:extLst>
          </p:cNvPr>
          <p:cNvSpPr>
            <a:spLocks noGrp="1"/>
          </p:cNvSpPr>
          <p:nvPr>
            <p:ph type="sldNum" sz="quarter" idx="12"/>
          </p:nvPr>
        </p:nvSpPr>
        <p:spPr/>
        <p:txBody>
          <a:bodyPr/>
          <a:lstStyle/>
          <a:p>
            <a:fld id="{0946259B-8396-46CD-AD42-FDEDA89DA278}" type="slidenum">
              <a:rPr lang="en-US" smtClean="0"/>
              <a:t>‹#›</a:t>
            </a:fld>
            <a:endParaRPr lang="en-US"/>
          </a:p>
        </p:txBody>
      </p:sp>
    </p:spTree>
    <p:extLst>
      <p:ext uri="{BB962C8B-B14F-4D97-AF65-F5344CB8AC3E}">
        <p14:creationId xmlns:p14="http://schemas.microsoft.com/office/powerpoint/2010/main" val="21127256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87BC2869-B8E0-44C7-801E-BA0C2C1B5E82}"/>
              </a:ext>
            </a:extLst>
          </p:cNvPr>
          <p:cNvGrpSpPr/>
          <p:nvPr/>
        </p:nvGrpSpPr>
        <p:grpSpPr>
          <a:xfrm rot="10800000">
            <a:off x="0" y="1827078"/>
            <a:ext cx="2926300" cy="5030922"/>
            <a:chOff x="9265700" y="2026"/>
            <a:chExt cx="2926300" cy="5030922"/>
          </a:xfrm>
        </p:grpSpPr>
        <p:sp>
          <p:nvSpPr>
            <p:cNvPr id="8" name="Freeform: Shape 7">
              <a:extLst>
                <a:ext uri="{FF2B5EF4-FFF2-40B4-BE49-F238E27FC236}">
                  <a16:creationId xmlns:a16="http://schemas.microsoft.com/office/drawing/2014/main" id="{BA7CEB8F-94FA-4A87-AA80-066173AA5C57}"/>
                </a:ext>
              </a:extLst>
            </p:cNvPr>
            <p:cNvSpPr/>
            <p:nvPr/>
          </p:nvSpPr>
          <p:spPr>
            <a:xfrm>
              <a:off x="9326904" y="2026"/>
              <a:ext cx="2249810" cy="2294745"/>
            </a:xfrm>
            <a:custGeom>
              <a:avLst/>
              <a:gdLst>
                <a:gd name="connsiteX0" fmla="*/ 49162 w 2249810"/>
                <a:gd name="connsiteY0" fmla="*/ 0 h 2294745"/>
                <a:gd name="connsiteX1" fmla="*/ 2200648 w 2249810"/>
                <a:gd name="connsiteY1" fmla="*/ 0 h 2294745"/>
                <a:gd name="connsiteX2" fmla="*/ 2210105 w 2249810"/>
                <a:gd name="connsiteY2" fmla="*/ 23601 h 2294745"/>
                <a:gd name="connsiteX3" fmla="*/ 2249810 w 2249810"/>
                <a:gd name="connsiteY3" fmla="*/ 326934 h 2294745"/>
                <a:gd name="connsiteX4" fmla="*/ 2249810 w 2249810"/>
                <a:gd name="connsiteY4" fmla="*/ 422824 h 2294745"/>
                <a:gd name="connsiteX5" fmla="*/ 2249810 w 2249810"/>
                <a:gd name="connsiteY5" fmla="*/ 696534 h 2294745"/>
                <a:gd name="connsiteX6" fmla="*/ 2249810 w 2249810"/>
                <a:gd name="connsiteY6" fmla="*/ 848826 h 2294745"/>
                <a:gd name="connsiteX7" fmla="*/ 2249810 w 2249810"/>
                <a:gd name="connsiteY7" fmla="*/ 1058531 h 2294745"/>
                <a:gd name="connsiteX8" fmla="*/ 2249810 w 2249810"/>
                <a:gd name="connsiteY8" fmla="*/ 1218426 h 2294745"/>
                <a:gd name="connsiteX9" fmla="*/ 1955981 w 2249810"/>
                <a:gd name="connsiteY9" fmla="*/ 1845313 h 2294745"/>
                <a:gd name="connsiteX10" fmla="*/ 1225437 w 2249810"/>
                <a:gd name="connsiteY10" fmla="*/ 2208220 h 2294745"/>
                <a:gd name="connsiteX11" fmla="*/ 1123061 w 2249810"/>
                <a:gd name="connsiteY11" fmla="*/ 2294745 h 2294745"/>
                <a:gd name="connsiteX12" fmla="*/ 1024372 w 2249810"/>
                <a:gd name="connsiteY12" fmla="*/ 2208220 h 2294745"/>
                <a:gd name="connsiteX13" fmla="*/ 293828 w 2249810"/>
                <a:gd name="connsiteY13" fmla="*/ 1845313 h 2294745"/>
                <a:gd name="connsiteX14" fmla="*/ 0 w 2249810"/>
                <a:gd name="connsiteY14" fmla="*/ 1218426 h 2294745"/>
                <a:gd name="connsiteX15" fmla="*/ 0 w 2249810"/>
                <a:gd name="connsiteY15" fmla="*/ 1058531 h 2294745"/>
                <a:gd name="connsiteX16" fmla="*/ 0 w 2249810"/>
                <a:gd name="connsiteY16" fmla="*/ 848826 h 2294745"/>
                <a:gd name="connsiteX17" fmla="*/ 0 w 2249810"/>
                <a:gd name="connsiteY17" fmla="*/ 696534 h 2294745"/>
                <a:gd name="connsiteX18" fmla="*/ 0 w 2249810"/>
                <a:gd name="connsiteY18" fmla="*/ 422824 h 2294745"/>
                <a:gd name="connsiteX19" fmla="*/ 0 w 2249810"/>
                <a:gd name="connsiteY19" fmla="*/ 326934 h 2294745"/>
                <a:gd name="connsiteX20" fmla="*/ 39705 w 2249810"/>
                <a:gd name="connsiteY20" fmla="*/ 23601 h 2294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49810" h="2294745">
                  <a:moveTo>
                    <a:pt x="49162" y="0"/>
                  </a:moveTo>
                  <a:lnTo>
                    <a:pt x="2200648" y="0"/>
                  </a:lnTo>
                  <a:lnTo>
                    <a:pt x="2210105" y="23601"/>
                  </a:lnTo>
                  <a:cubicBezTo>
                    <a:pt x="2236898" y="106934"/>
                    <a:pt x="2249810" y="205568"/>
                    <a:pt x="2249810" y="326934"/>
                  </a:cubicBezTo>
                  <a:lnTo>
                    <a:pt x="2249810" y="422824"/>
                  </a:lnTo>
                  <a:lnTo>
                    <a:pt x="2249810" y="696534"/>
                  </a:lnTo>
                  <a:lnTo>
                    <a:pt x="2249810" y="848826"/>
                  </a:lnTo>
                  <a:lnTo>
                    <a:pt x="2249810" y="1058531"/>
                  </a:lnTo>
                  <a:lnTo>
                    <a:pt x="2249810" y="1218426"/>
                  </a:lnTo>
                  <a:cubicBezTo>
                    <a:pt x="2249810" y="1542068"/>
                    <a:pt x="2157989" y="1704061"/>
                    <a:pt x="1955981" y="1845313"/>
                  </a:cubicBezTo>
                  <a:cubicBezTo>
                    <a:pt x="1745898" y="1967026"/>
                    <a:pt x="1470144" y="2019115"/>
                    <a:pt x="1225437" y="2208220"/>
                  </a:cubicBezTo>
                  <a:lnTo>
                    <a:pt x="1123061" y="2294745"/>
                  </a:lnTo>
                  <a:lnTo>
                    <a:pt x="1024372" y="2208220"/>
                  </a:lnTo>
                  <a:cubicBezTo>
                    <a:pt x="779664" y="2019115"/>
                    <a:pt x="503910" y="1967026"/>
                    <a:pt x="293828" y="1845313"/>
                  </a:cubicBezTo>
                  <a:cubicBezTo>
                    <a:pt x="91820" y="1704061"/>
                    <a:pt x="0" y="1542068"/>
                    <a:pt x="0" y="1218426"/>
                  </a:cubicBezTo>
                  <a:lnTo>
                    <a:pt x="0" y="1058531"/>
                  </a:lnTo>
                  <a:lnTo>
                    <a:pt x="0" y="848826"/>
                  </a:lnTo>
                  <a:lnTo>
                    <a:pt x="0" y="696534"/>
                  </a:lnTo>
                  <a:lnTo>
                    <a:pt x="0" y="422824"/>
                  </a:lnTo>
                  <a:lnTo>
                    <a:pt x="0" y="326934"/>
                  </a:lnTo>
                  <a:cubicBezTo>
                    <a:pt x="0" y="205568"/>
                    <a:pt x="12912" y="106934"/>
                    <a:pt x="39705" y="23601"/>
                  </a:cubicBezTo>
                  <a:close/>
                </a:path>
              </a:pathLst>
            </a:custGeom>
            <a:solidFill>
              <a:schemeClr val="bg2">
                <a:lumMod val="75000"/>
                <a:alpha val="1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Shape 8">
              <a:extLst>
                <a:ext uri="{FF2B5EF4-FFF2-40B4-BE49-F238E27FC236}">
                  <a16:creationId xmlns:a16="http://schemas.microsoft.com/office/drawing/2014/main" id="{74F9817E-A26F-4D7B-82A1-FA647EE4C86F}"/>
                </a:ext>
              </a:extLst>
            </p:cNvPr>
            <p:cNvSpPr/>
            <p:nvPr/>
          </p:nvSpPr>
          <p:spPr>
            <a:xfrm>
              <a:off x="10597154" y="1907348"/>
              <a:ext cx="1594846" cy="3044131"/>
            </a:xfrm>
            <a:custGeom>
              <a:avLst/>
              <a:gdLst>
                <a:gd name="connsiteX0" fmla="*/ 1126749 w 1594846"/>
                <a:gd name="connsiteY0" fmla="*/ 0 h 3044131"/>
                <a:gd name="connsiteX1" fmla="*/ 1225438 w 1594846"/>
                <a:gd name="connsiteY1" fmla="*/ 86525 h 3044131"/>
                <a:gd name="connsiteX2" fmla="*/ 1413279 w 1594846"/>
                <a:gd name="connsiteY2" fmla="*/ 205892 h 3044131"/>
                <a:gd name="connsiteX3" fmla="*/ 1594846 w 1594846"/>
                <a:gd name="connsiteY3" fmla="*/ 289191 h 3044131"/>
                <a:gd name="connsiteX4" fmla="*/ 1594846 w 1594846"/>
                <a:gd name="connsiteY4" fmla="*/ 2754939 h 3044131"/>
                <a:gd name="connsiteX5" fmla="*/ 1413277 w 1594846"/>
                <a:gd name="connsiteY5" fmla="*/ 2838239 h 3044131"/>
                <a:gd name="connsiteX6" fmla="*/ 1225436 w 1594846"/>
                <a:gd name="connsiteY6" fmla="*/ 2957606 h 3044131"/>
                <a:gd name="connsiteX7" fmla="*/ 1123061 w 1594846"/>
                <a:gd name="connsiteY7" fmla="*/ 3044131 h 3044131"/>
                <a:gd name="connsiteX8" fmla="*/ 1024372 w 1594846"/>
                <a:gd name="connsiteY8" fmla="*/ 2957606 h 3044131"/>
                <a:gd name="connsiteX9" fmla="*/ 293828 w 1594846"/>
                <a:gd name="connsiteY9" fmla="*/ 2594699 h 3044131"/>
                <a:gd name="connsiteX10" fmla="*/ 0 w 1594846"/>
                <a:gd name="connsiteY10" fmla="*/ 1967812 h 3044131"/>
                <a:gd name="connsiteX11" fmla="*/ 0 w 1594846"/>
                <a:gd name="connsiteY11" fmla="*/ 1807917 h 3044131"/>
                <a:gd name="connsiteX12" fmla="*/ 0 w 1594846"/>
                <a:gd name="connsiteY12" fmla="*/ 1598212 h 3044131"/>
                <a:gd name="connsiteX13" fmla="*/ 0 w 1594846"/>
                <a:gd name="connsiteY13" fmla="*/ 1445920 h 3044131"/>
                <a:gd name="connsiteX14" fmla="*/ 0 w 1594846"/>
                <a:gd name="connsiteY14" fmla="*/ 1172210 h 3044131"/>
                <a:gd name="connsiteX15" fmla="*/ 0 w 1594846"/>
                <a:gd name="connsiteY15" fmla="*/ 1076320 h 3044131"/>
                <a:gd name="connsiteX16" fmla="*/ 293829 w 1594846"/>
                <a:gd name="connsiteY16" fmla="*/ 449433 h 3044131"/>
                <a:gd name="connsiteX17" fmla="*/ 1024374 w 1594846"/>
                <a:gd name="connsiteY17" fmla="*/ 86525 h 3044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94846" h="3044131">
                  <a:moveTo>
                    <a:pt x="1126749" y="0"/>
                  </a:moveTo>
                  <a:lnTo>
                    <a:pt x="1225438" y="86525"/>
                  </a:lnTo>
                  <a:cubicBezTo>
                    <a:pt x="1286615" y="133801"/>
                    <a:pt x="1349732" y="172514"/>
                    <a:pt x="1413279" y="205892"/>
                  </a:cubicBezTo>
                  <a:lnTo>
                    <a:pt x="1594846" y="289191"/>
                  </a:lnTo>
                  <a:lnTo>
                    <a:pt x="1594846" y="2754939"/>
                  </a:lnTo>
                  <a:lnTo>
                    <a:pt x="1413277" y="2838239"/>
                  </a:lnTo>
                  <a:cubicBezTo>
                    <a:pt x="1349730" y="2871617"/>
                    <a:pt x="1286613" y="2910330"/>
                    <a:pt x="1225436" y="2957606"/>
                  </a:cubicBezTo>
                  <a:lnTo>
                    <a:pt x="1123061" y="3044131"/>
                  </a:lnTo>
                  <a:lnTo>
                    <a:pt x="1024372" y="2957606"/>
                  </a:lnTo>
                  <a:cubicBezTo>
                    <a:pt x="779664" y="2768501"/>
                    <a:pt x="503910" y="2716412"/>
                    <a:pt x="293828" y="2594699"/>
                  </a:cubicBezTo>
                  <a:cubicBezTo>
                    <a:pt x="91820" y="2453447"/>
                    <a:pt x="0" y="2291454"/>
                    <a:pt x="0" y="1967812"/>
                  </a:cubicBezTo>
                  <a:lnTo>
                    <a:pt x="0" y="1807917"/>
                  </a:lnTo>
                  <a:lnTo>
                    <a:pt x="0" y="1598212"/>
                  </a:lnTo>
                  <a:lnTo>
                    <a:pt x="0" y="1445920"/>
                  </a:lnTo>
                  <a:lnTo>
                    <a:pt x="0" y="1172210"/>
                  </a:lnTo>
                  <a:lnTo>
                    <a:pt x="0" y="1076320"/>
                  </a:lnTo>
                  <a:cubicBezTo>
                    <a:pt x="0" y="752678"/>
                    <a:pt x="91821" y="590684"/>
                    <a:pt x="293829" y="449433"/>
                  </a:cubicBezTo>
                  <a:cubicBezTo>
                    <a:pt x="503912" y="327719"/>
                    <a:pt x="779665" y="275630"/>
                    <a:pt x="1024374" y="86525"/>
                  </a:cubicBezTo>
                  <a:close/>
                </a:path>
              </a:pathLst>
            </a:custGeom>
            <a:solidFill>
              <a:schemeClr val="bg2">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Freeform: Shape 9">
              <a:extLst>
                <a:ext uri="{FF2B5EF4-FFF2-40B4-BE49-F238E27FC236}">
                  <a16:creationId xmlns:a16="http://schemas.microsoft.com/office/drawing/2014/main" id="{0E734839-B51C-4112-A4D8-DDFCB7F84A6F}"/>
                </a:ext>
              </a:extLst>
            </p:cNvPr>
            <p:cNvSpPr/>
            <p:nvPr/>
          </p:nvSpPr>
          <p:spPr>
            <a:xfrm>
              <a:off x="9265700" y="7622"/>
              <a:ext cx="2372219" cy="2371961"/>
            </a:xfrm>
            <a:custGeom>
              <a:avLst/>
              <a:gdLst>
                <a:gd name="connsiteX0" fmla="*/ 2144960 w 4282900"/>
                <a:gd name="connsiteY0" fmla="*/ 0 h 5795027"/>
                <a:gd name="connsiteX1" fmla="*/ 2332832 w 4282900"/>
                <a:gd name="connsiteY1" fmla="*/ 164715 h 5795027"/>
                <a:gd name="connsiteX2" fmla="*/ 3723546 w 4282900"/>
                <a:gd name="connsiteY2" fmla="*/ 855573 h 5795027"/>
                <a:gd name="connsiteX3" fmla="*/ 4282900 w 4282900"/>
                <a:gd name="connsiteY3" fmla="*/ 2048959 h 5795027"/>
                <a:gd name="connsiteX4" fmla="*/ 4282900 w 4282900"/>
                <a:gd name="connsiteY4" fmla="*/ 2231503 h 5795027"/>
                <a:gd name="connsiteX5" fmla="*/ 4282900 w 4282900"/>
                <a:gd name="connsiteY5" fmla="*/ 2752557 h 5795027"/>
                <a:gd name="connsiteX6" fmla="*/ 4282900 w 4282900"/>
                <a:gd name="connsiteY6" fmla="*/ 3042471 h 5795027"/>
                <a:gd name="connsiteX7" fmla="*/ 4282900 w 4282900"/>
                <a:gd name="connsiteY7" fmla="*/ 3441681 h 5795027"/>
                <a:gd name="connsiteX8" fmla="*/ 4282900 w 4282900"/>
                <a:gd name="connsiteY8" fmla="*/ 3746068 h 5795027"/>
                <a:gd name="connsiteX9" fmla="*/ 3723546 w 4282900"/>
                <a:gd name="connsiteY9" fmla="*/ 4939455 h 5795027"/>
                <a:gd name="connsiteX10" fmla="*/ 2332829 w 4282900"/>
                <a:gd name="connsiteY10" fmla="*/ 5630311 h 5795027"/>
                <a:gd name="connsiteX11" fmla="*/ 2137940 w 4282900"/>
                <a:gd name="connsiteY11" fmla="*/ 5795027 h 5795027"/>
                <a:gd name="connsiteX12" fmla="*/ 1950069 w 4282900"/>
                <a:gd name="connsiteY12" fmla="*/ 5630311 h 5795027"/>
                <a:gd name="connsiteX13" fmla="*/ 559353 w 4282900"/>
                <a:gd name="connsiteY13" fmla="*/ 4939455 h 5795027"/>
                <a:gd name="connsiteX14" fmla="*/ 0 w 4282900"/>
                <a:gd name="connsiteY14" fmla="*/ 3746068 h 5795027"/>
                <a:gd name="connsiteX15" fmla="*/ 0 w 4282900"/>
                <a:gd name="connsiteY15" fmla="*/ 3441681 h 5795027"/>
                <a:gd name="connsiteX16" fmla="*/ 0 w 4282900"/>
                <a:gd name="connsiteY16" fmla="*/ 3042471 h 5795027"/>
                <a:gd name="connsiteX17" fmla="*/ 0 w 4282900"/>
                <a:gd name="connsiteY17" fmla="*/ 2752557 h 5795027"/>
                <a:gd name="connsiteX18" fmla="*/ 0 w 4282900"/>
                <a:gd name="connsiteY18" fmla="*/ 2231503 h 5795027"/>
                <a:gd name="connsiteX19" fmla="*/ 0 w 4282900"/>
                <a:gd name="connsiteY19" fmla="*/ 2048959 h 5795027"/>
                <a:gd name="connsiteX20" fmla="*/ 559354 w 4282900"/>
                <a:gd name="connsiteY20" fmla="*/ 855573 h 5795027"/>
                <a:gd name="connsiteX21" fmla="*/ 1950071 w 4282900"/>
                <a:gd name="connsiteY21" fmla="*/ 164715 h 5795027"/>
                <a:gd name="connsiteX0" fmla="*/ 4282900 w 4447989"/>
                <a:gd name="connsiteY0" fmla="*/ 2048959 h 5795027"/>
                <a:gd name="connsiteX1" fmla="*/ 4282900 w 4447989"/>
                <a:gd name="connsiteY1" fmla="*/ 2231503 h 5795027"/>
                <a:gd name="connsiteX2" fmla="*/ 4282900 w 4447989"/>
                <a:gd name="connsiteY2" fmla="*/ 2752557 h 5795027"/>
                <a:gd name="connsiteX3" fmla="*/ 4282900 w 4447989"/>
                <a:gd name="connsiteY3" fmla="*/ 3042471 h 5795027"/>
                <a:gd name="connsiteX4" fmla="*/ 4282900 w 4447989"/>
                <a:gd name="connsiteY4" fmla="*/ 3441681 h 5795027"/>
                <a:gd name="connsiteX5" fmla="*/ 4282900 w 4447989"/>
                <a:gd name="connsiteY5" fmla="*/ 3746068 h 5795027"/>
                <a:gd name="connsiteX6" fmla="*/ 3723546 w 4447989"/>
                <a:gd name="connsiteY6" fmla="*/ 4939455 h 5795027"/>
                <a:gd name="connsiteX7" fmla="*/ 2332829 w 4447989"/>
                <a:gd name="connsiteY7" fmla="*/ 5630311 h 5795027"/>
                <a:gd name="connsiteX8" fmla="*/ 2137940 w 4447989"/>
                <a:gd name="connsiteY8" fmla="*/ 5795027 h 5795027"/>
                <a:gd name="connsiteX9" fmla="*/ 1950069 w 4447989"/>
                <a:gd name="connsiteY9" fmla="*/ 5630311 h 5795027"/>
                <a:gd name="connsiteX10" fmla="*/ 559353 w 4447989"/>
                <a:gd name="connsiteY10" fmla="*/ 4939455 h 5795027"/>
                <a:gd name="connsiteX11" fmla="*/ 0 w 4447989"/>
                <a:gd name="connsiteY11" fmla="*/ 3746068 h 5795027"/>
                <a:gd name="connsiteX12" fmla="*/ 0 w 4447989"/>
                <a:gd name="connsiteY12" fmla="*/ 3441681 h 5795027"/>
                <a:gd name="connsiteX13" fmla="*/ 0 w 4447989"/>
                <a:gd name="connsiteY13" fmla="*/ 3042471 h 5795027"/>
                <a:gd name="connsiteX14" fmla="*/ 0 w 4447989"/>
                <a:gd name="connsiteY14" fmla="*/ 2752557 h 5795027"/>
                <a:gd name="connsiteX15" fmla="*/ 0 w 4447989"/>
                <a:gd name="connsiteY15" fmla="*/ 2231503 h 5795027"/>
                <a:gd name="connsiteX16" fmla="*/ 0 w 4447989"/>
                <a:gd name="connsiteY16" fmla="*/ 2048959 h 5795027"/>
                <a:gd name="connsiteX17" fmla="*/ 559354 w 4447989"/>
                <a:gd name="connsiteY17" fmla="*/ 855573 h 5795027"/>
                <a:gd name="connsiteX18" fmla="*/ 1950071 w 4447989"/>
                <a:gd name="connsiteY18" fmla="*/ 164715 h 5795027"/>
                <a:gd name="connsiteX19" fmla="*/ 2144960 w 4447989"/>
                <a:gd name="connsiteY19" fmla="*/ 0 h 5795027"/>
                <a:gd name="connsiteX20" fmla="*/ 2332832 w 4447989"/>
                <a:gd name="connsiteY20" fmla="*/ 164715 h 5795027"/>
                <a:gd name="connsiteX21" fmla="*/ 3723546 w 4447989"/>
                <a:gd name="connsiteY21" fmla="*/ 855573 h 5795027"/>
                <a:gd name="connsiteX22" fmla="*/ 4447989 w 4447989"/>
                <a:gd name="connsiteY22" fmla="*/ 2214048 h 5795027"/>
                <a:gd name="connsiteX0" fmla="*/ 4282900 w 4282900"/>
                <a:gd name="connsiteY0" fmla="*/ 2048959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3723546 w 4282900"/>
                <a:gd name="connsiteY21" fmla="*/ 855573 h 5795027"/>
                <a:gd name="connsiteX0" fmla="*/ 4248071 w 4282900"/>
                <a:gd name="connsiteY0" fmla="*/ 1519558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3723546 w 4282900"/>
                <a:gd name="connsiteY21" fmla="*/ 855573 h 5795027"/>
                <a:gd name="connsiteX0" fmla="*/ 4248071 w 4292243"/>
                <a:gd name="connsiteY0" fmla="*/ 1519558 h 5795027"/>
                <a:gd name="connsiteX1" fmla="*/ 4282900 w 4292243"/>
                <a:gd name="connsiteY1" fmla="*/ 2231503 h 5795027"/>
                <a:gd name="connsiteX2" fmla="*/ 4282900 w 4292243"/>
                <a:gd name="connsiteY2" fmla="*/ 2752557 h 5795027"/>
                <a:gd name="connsiteX3" fmla="*/ 4282900 w 4292243"/>
                <a:gd name="connsiteY3" fmla="*/ 3042471 h 5795027"/>
                <a:gd name="connsiteX4" fmla="*/ 4282900 w 4292243"/>
                <a:gd name="connsiteY4" fmla="*/ 3441681 h 5795027"/>
                <a:gd name="connsiteX5" fmla="*/ 4282900 w 4292243"/>
                <a:gd name="connsiteY5" fmla="*/ 3746068 h 5795027"/>
                <a:gd name="connsiteX6" fmla="*/ 3723546 w 4292243"/>
                <a:gd name="connsiteY6" fmla="*/ 4939455 h 5795027"/>
                <a:gd name="connsiteX7" fmla="*/ 2332829 w 4292243"/>
                <a:gd name="connsiteY7" fmla="*/ 5630311 h 5795027"/>
                <a:gd name="connsiteX8" fmla="*/ 2137940 w 4292243"/>
                <a:gd name="connsiteY8" fmla="*/ 5795027 h 5795027"/>
                <a:gd name="connsiteX9" fmla="*/ 1950069 w 4292243"/>
                <a:gd name="connsiteY9" fmla="*/ 5630311 h 5795027"/>
                <a:gd name="connsiteX10" fmla="*/ 559353 w 4292243"/>
                <a:gd name="connsiteY10" fmla="*/ 4939455 h 5795027"/>
                <a:gd name="connsiteX11" fmla="*/ 0 w 4292243"/>
                <a:gd name="connsiteY11" fmla="*/ 3746068 h 5795027"/>
                <a:gd name="connsiteX12" fmla="*/ 0 w 4292243"/>
                <a:gd name="connsiteY12" fmla="*/ 3441681 h 5795027"/>
                <a:gd name="connsiteX13" fmla="*/ 0 w 4292243"/>
                <a:gd name="connsiteY13" fmla="*/ 3042471 h 5795027"/>
                <a:gd name="connsiteX14" fmla="*/ 0 w 4292243"/>
                <a:gd name="connsiteY14" fmla="*/ 2752557 h 5795027"/>
                <a:gd name="connsiteX15" fmla="*/ 0 w 4292243"/>
                <a:gd name="connsiteY15" fmla="*/ 2231503 h 5795027"/>
                <a:gd name="connsiteX16" fmla="*/ 0 w 4292243"/>
                <a:gd name="connsiteY16" fmla="*/ 2048959 h 5795027"/>
                <a:gd name="connsiteX17" fmla="*/ 559354 w 4292243"/>
                <a:gd name="connsiteY17" fmla="*/ 855573 h 5795027"/>
                <a:gd name="connsiteX18" fmla="*/ 1950071 w 4292243"/>
                <a:gd name="connsiteY18" fmla="*/ 164715 h 5795027"/>
                <a:gd name="connsiteX19" fmla="*/ 2144960 w 4292243"/>
                <a:gd name="connsiteY19" fmla="*/ 0 h 5795027"/>
                <a:gd name="connsiteX20" fmla="*/ 2332832 w 4292243"/>
                <a:gd name="connsiteY20" fmla="*/ 164715 h 5795027"/>
                <a:gd name="connsiteX21" fmla="*/ 3723546 w 4292243"/>
                <a:gd name="connsiteY21" fmla="*/ 855573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3723546 w 4282900"/>
                <a:gd name="connsiteY21" fmla="*/ 855573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2144960 w 4282900"/>
                <a:gd name="connsiteY18" fmla="*/ 0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64279 w 4282900"/>
                <a:gd name="connsiteY17" fmla="*/ 1516418 h 5795027"/>
                <a:gd name="connsiteX18" fmla="*/ 559354 w 4282900"/>
                <a:gd name="connsiteY18" fmla="*/ 855573 h 5795027"/>
                <a:gd name="connsiteX19" fmla="*/ 2144960 w 4282900"/>
                <a:gd name="connsiteY19" fmla="*/ 0 h 5795027"/>
                <a:gd name="connsiteX0" fmla="*/ 4213242 w 4282900"/>
                <a:gd name="connsiteY0" fmla="*/ 657020 h 4939454"/>
                <a:gd name="connsiteX1" fmla="*/ 4282900 w 4282900"/>
                <a:gd name="connsiteY1" fmla="*/ 1375930 h 4939454"/>
                <a:gd name="connsiteX2" fmla="*/ 4282900 w 4282900"/>
                <a:gd name="connsiteY2" fmla="*/ 1896984 h 4939454"/>
                <a:gd name="connsiteX3" fmla="*/ 4282900 w 4282900"/>
                <a:gd name="connsiteY3" fmla="*/ 2186898 h 4939454"/>
                <a:gd name="connsiteX4" fmla="*/ 4282900 w 4282900"/>
                <a:gd name="connsiteY4" fmla="*/ 2586108 h 4939454"/>
                <a:gd name="connsiteX5" fmla="*/ 4282900 w 4282900"/>
                <a:gd name="connsiteY5" fmla="*/ 2890495 h 4939454"/>
                <a:gd name="connsiteX6" fmla="*/ 3723546 w 4282900"/>
                <a:gd name="connsiteY6" fmla="*/ 4083882 h 4939454"/>
                <a:gd name="connsiteX7" fmla="*/ 2332829 w 4282900"/>
                <a:gd name="connsiteY7" fmla="*/ 4774738 h 4939454"/>
                <a:gd name="connsiteX8" fmla="*/ 2137940 w 4282900"/>
                <a:gd name="connsiteY8" fmla="*/ 4939454 h 4939454"/>
                <a:gd name="connsiteX9" fmla="*/ 1950069 w 4282900"/>
                <a:gd name="connsiteY9" fmla="*/ 4774738 h 4939454"/>
                <a:gd name="connsiteX10" fmla="*/ 559353 w 4282900"/>
                <a:gd name="connsiteY10" fmla="*/ 4083882 h 4939454"/>
                <a:gd name="connsiteX11" fmla="*/ 0 w 4282900"/>
                <a:gd name="connsiteY11" fmla="*/ 2890495 h 4939454"/>
                <a:gd name="connsiteX12" fmla="*/ 0 w 4282900"/>
                <a:gd name="connsiteY12" fmla="*/ 2586108 h 4939454"/>
                <a:gd name="connsiteX13" fmla="*/ 0 w 4282900"/>
                <a:gd name="connsiteY13" fmla="*/ 2186898 h 4939454"/>
                <a:gd name="connsiteX14" fmla="*/ 0 w 4282900"/>
                <a:gd name="connsiteY14" fmla="*/ 1896984 h 4939454"/>
                <a:gd name="connsiteX15" fmla="*/ 0 w 4282900"/>
                <a:gd name="connsiteY15" fmla="*/ 1375930 h 4939454"/>
                <a:gd name="connsiteX16" fmla="*/ 0 w 4282900"/>
                <a:gd name="connsiteY16" fmla="*/ 1193386 h 4939454"/>
                <a:gd name="connsiteX17" fmla="*/ 64279 w 4282900"/>
                <a:gd name="connsiteY17" fmla="*/ 660845 h 4939454"/>
                <a:gd name="connsiteX18" fmla="*/ 559354 w 4282900"/>
                <a:gd name="connsiteY18" fmla="*/ 0 h 4939454"/>
                <a:gd name="connsiteX0" fmla="*/ 4213242 w 4282900"/>
                <a:gd name="connsiteY0" fmla="*/ 0 h 4282434"/>
                <a:gd name="connsiteX1" fmla="*/ 4282900 w 4282900"/>
                <a:gd name="connsiteY1" fmla="*/ 718910 h 4282434"/>
                <a:gd name="connsiteX2" fmla="*/ 4282900 w 4282900"/>
                <a:gd name="connsiteY2" fmla="*/ 1239964 h 4282434"/>
                <a:gd name="connsiteX3" fmla="*/ 4282900 w 4282900"/>
                <a:gd name="connsiteY3" fmla="*/ 1529878 h 4282434"/>
                <a:gd name="connsiteX4" fmla="*/ 4282900 w 4282900"/>
                <a:gd name="connsiteY4" fmla="*/ 1929088 h 4282434"/>
                <a:gd name="connsiteX5" fmla="*/ 4282900 w 4282900"/>
                <a:gd name="connsiteY5" fmla="*/ 2233475 h 4282434"/>
                <a:gd name="connsiteX6" fmla="*/ 3723546 w 4282900"/>
                <a:gd name="connsiteY6" fmla="*/ 3426862 h 4282434"/>
                <a:gd name="connsiteX7" fmla="*/ 2332829 w 4282900"/>
                <a:gd name="connsiteY7" fmla="*/ 4117718 h 4282434"/>
                <a:gd name="connsiteX8" fmla="*/ 2137940 w 4282900"/>
                <a:gd name="connsiteY8" fmla="*/ 4282434 h 4282434"/>
                <a:gd name="connsiteX9" fmla="*/ 1950069 w 4282900"/>
                <a:gd name="connsiteY9" fmla="*/ 4117718 h 4282434"/>
                <a:gd name="connsiteX10" fmla="*/ 559353 w 4282900"/>
                <a:gd name="connsiteY10" fmla="*/ 3426862 h 4282434"/>
                <a:gd name="connsiteX11" fmla="*/ 0 w 4282900"/>
                <a:gd name="connsiteY11" fmla="*/ 2233475 h 4282434"/>
                <a:gd name="connsiteX12" fmla="*/ 0 w 4282900"/>
                <a:gd name="connsiteY12" fmla="*/ 1929088 h 4282434"/>
                <a:gd name="connsiteX13" fmla="*/ 0 w 4282900"/>
                <a:gd name="connsiteY13" fmla="*/ 1529878 h 4282434"/>
                <a:gd name="connsiteX14" fmla="*/ 0 w 4282900"/>
                <a:gd name="connsiteY14" fmla="*/ 1239964 h 4282434"/>
                <a:gd name="connsiteX15" fmla="*/ 0 w 4282900"/>
                <a:gd name="connsiteY15" fmla="*/ 718910 h 4282434"/>
                <a:gd name="connsiteX16" fmla="*/ 0 w 4282900"/>
                <a:gd name="connsiteY16" fmla="*/ 536366 h 4282434"/>
                <a:gd name="connsiteX17" fmla="*/ 64279 w 4282900"/>
                <a:gd name="connsiteY17" fmla="*/ 3825 h 4282434"/>
                <a:gd name="connsiteX0" fmla="*/ 4213242 w 4282900"/>
                <a:gd name="connsiteY0" fmla="*/ 0 h 4282434"/>
                <a:gd name="connsiteX1" fmla="*/ 4282900 w 4282900"/>
                <a:gd name="connsiteY1" fmla="*/ 718910 h 4282434"/>
                <a:gd name="connsiteX2" fmla="*/ 4282900 w 4282900"/>
                <a:gd name="connsiteY2" fmla="*/ 1239964 h 4282434"/>
                <a:gd name="connsiteX3" fmla="*/ 4282900 w 4282900"/>
                <a:gd name="connsiteY3" fmla="*/ 1529878 h 4282434"/>
                <a:gd name="connsiteX4" fmla="*/ 4282900 w 4282900"/>
                <a:gd name="connsiteY4" fmla="*/ 1929088 h 4282434"/>
                <a:gd name="connsiteX5" fmla="*/ 4282900 w 4282900"/>
                <a:gd name="connsiteY5" fmla="*/ 2233475 h 4282434"/>
                <a:gd name="connsiteX6" fmla="*/ 3723546 w 4282900"/>
                <a:gd name="connsiteY6" fmla="*/ 3426862 h 4282434"/>
                <a:gd name="connsiteX7" fmla="*/ 2332829 w 4282900"/>
                <a:gd name="connsiteY7" fmla="*/ 4117718 h 4282434"/>
                <a:gd name="connsiteX8" fmla="*/ 2137940 w 4282900"/>
                <a:gd name="connsiteY8" fmla="*/ 4282434 h 4282434"/>
                <a:gd name="connsiteX9" fmla="*/ 1950069 w 4282900"/>
                <a:gd name="connsiteY9" fmla="*/ 4117718 h 4282434"/>
                <a:gd name="connsiteX10" fmla="*/ 559353 w 4282900"/>
                <a:gd name="connsiteY10" fmla="*/ 3426862 h 4282434"/>
                <a:gd name="connsiteX11" fmla="*/ 0 w 4282900"/>
                <a:gd name="connsiteY11" fmla="*/ 2233475 h 4282434"/>
                <a:gd name="connsiteX12" fmla="*/ 0 w 4282900"/>
                <a:gd name="connsiteY12" fmla="*/ 1929088 h 4282434"/>
                <a:gd name="connsiteX13" fmla="*/ 0 w 4282900"/>
                <a:gd name="connsiteY13" fmla="*/ 1529878 h 4282434"/>
                <a:gd name="connsiteX14" fmla="*/ 0 w 4282900"/>
                <a:gd name="connsiteY14" fmla="*/ 1239964 h 4282434"/>
                <a:gd name="connsiteX15" fmla="*/ 0 w 4282900"/>
                <a:gd name="connsiteY15" fmla="*/ 718910 h 4282434"/>
                <a:gd name="connsiteX16" fmla="*/ 0 w 4282900"/>
                <a:gd name="connsiteY16" fmla="*/ 536366 h 4282434"/>
                <a:gd name="connsiteX17" fmla="*/ 64279 w 4282900"/>
                <a:gd name="connsiteY17" fmla="*/ 3825 h 428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282900" h="4282434">
                  <a:moveTo>
                    <a:pt x="4213242" y="0"/>
                  </a:moveTo>
                  <a:cubicBezTo>
                    <a:pt x="4294511" y="306972"/>
                    <a:pt x="4271290" y="481595"/>
                    <a:pt x="4282900" y="718910"/>
                  </a:cubicBezTo>
                  <a:lnTo>
                    <a:pt x="4282900" y="1239964"/>
                  </a:lnTo>
                  <a:lnTo>
                    <a:pt x="4282900" y="1529878"/>
                  </a:lnTo>
                  <a:lnTo>
                    <a:pt x="4282900" y="1929088"/>
                  </a:lnTo>
                  <a:lnTo>
                    <a:pt x="4282900" y="2233475"/>
                  </a:lnTo>
                  <a:cubicBezTo>
                    <a:pt x="4282900" y="2849584"/>
                    <a:pt x="4108103" y="3157966"/>
                    <a:pt x="3723546" y="3426862"/>
                  </a:cubicBezTo>
                  <a:cubicBezTo>
                    <a:pt x="3323617" y="3658565"/>
                    <a:pt x="2798672" y="3757725"/>
                    <a:pt x="2332829" y="4117718"/>
                  </a:cubicBezTo>
                  <a:lnTo>
                    <a:pt x="2137940" y="4282434"/>
                  </a:lnTo>
                  <a:lnTo>
                    <a:pt x="1950069" y="4117718"/>
                  </a:lnTo>
                  <a:cubicBezTo>
                    <a:pt x="1484225" y="3757725"/>
                    <a:pt x="959280" y="3658565"/>
                    <a:pt x="559353" y="3426862"/>
                  </a:cubicBezTo>
                  <a:cubicBezTo>
                    <a:pt x="174796" y="3157966"/>
                    <a:pt x="0" y="2849584"/>
                    <a:pt x="0" y="2233475"/>
                  </a:cubicBezTo>
                  <a:lnTo>
                    <a:pt x="0" y="1929088"/>
                  </a:lnTo>
                  <a:lnTo>
                    <a:pt x="0" y="1529878"/>
                  </a:lnTo>
                  <a:lnTo>
                    <a:pt x="0" y="1239964"/>
                  </a:lnTo>
                  <a:lnTo>
                    <a:pt x="0" y="718910"/>
                  </a:lnTo>
                  <a:lnTo>
                    <a:pt x="0" y="536366"/>
                  </a:lnTo>
                  <a:cubicBezTo>
                    <a:pt x="10713" y="417185"/>
                    <a:pt x="19813" y="133066"/>
                    <a:pt x="64279" y="3825"/>
                  </a:cubicBezTo>
                </a:path>
              </a:pathLst>
            </a:custGeom>
            <a:noFill/>
            <a:ln w="25400" cap="rnd">
              <a:solidFill>
                <a:schemeClr val="bg2">
                  <a:lumMod val="75000"/>
                  <a:alpha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Freeform: Shape 10">
              <a:extLst>
                <a:ext uri="{FF2B5EF4-FFF2-40B4-BE49-F238E27FC236}">
                  <a16:creationId xmlns:a16="http://schemas.microsoft.com/office/drawing/2014/main" id="{51DFF651-C17F-4B2C-A962-32FA4958BCFA}"/>
                </a:ext>
              </a:extLst>
            </p:cNvPr>
            <p:cNvSpPr/>
            <p:nvPr/>
          </p:nvSpPr>
          <p:spPr>
            <a:xfrm>
              <a:off x="10536649" y="1823190"/>
              <a:ext cx="1654608" cy="3209758"/>
            </a:xfrm>
            <a:custGeom>
              <a:avLst/>
              <a:gdLst>
                <a:gd name="connsiteX0" fmla="*/ 2144960 w 4282900"/>
                <a:gd name="connsiteY0" fmla="*/ 0 h 5795027"/>
                <a:gd name="connsiteX1" fmla="*/ 2332832 w 4282900"/>
                <a:gd name="connsiteY1" fmla="*/ 164715 h 5795027"/>
                <a:gd name="connsiteX2" fmla="*/ 3723546 w 4282900"/>
                <a:gd name="connsiteY2" fmla="*/ 855573 h 5795027"/>
                <a:gd name="connsiteX3" fmla="*/ 4282900 w 4282900"/>
                <a:gd name="connsiteY3" fmla="*/ 2048959 h 5795027"/>
                <a:gd name="connsiteX4" fmla="*/ 4282900 w 4282900"/>
                <a:gd name="connsiteY4" fmla="*/ 2231503 h 5795027"/>
                <a:gd name="connsiteX5" fmla="*/ 4282900 w 4282900"/>
                <a:gd name="connsiteY5" fmla="*/ 2752557 h 5795027"/>
                <a:gd name="connsiteX6" fmla="*/ 4282900 w 4282900"/>
                <a:gd name="connsiteY6" fmla="*/ 3042471 h 5795027"/>
                <a:gd name="connsiteX7" fmla="*/ 4282900 w 4282900"/>
                <a:gd name="connsiteY7" fmla="*/ 3441681 h 5795027"/>
                <a:gd name="connsiteX8" fmla="*/ 4282900 w 4282900"/>
                <a:gd name="connsiteY8" fmla="*/ 3746068 h 5795027"/>
                <a:gd name="connsiteX9" fmla="*/ 3723546 w 4282900"/>
                <a:gd name="connsiteY9" fmla="*/ 4939455 h 5795027"/>
                <a:gd name="connsiteX10" fmla="*/ 2332829 w 4282900"/>
                <a:gd name="connsiteY10" fmla="*/ 5630311 h 5795027"/>
                <a:gd name="connsiteX11" fmla="*/ 2137940 w 4282900"/>
                <a:gd name="connsiteY11" fmla="*/ 5795027 h 5795027"/>
                <a:gd name="connsiteX12" fmla="*/ 1950069 w 4282900"/>
                <a:gd name="connsiteY12" fmla="*/ 5630311 h 5795027"/>
                <a:gd name="connsiteX13" fmla="*/ 559353 w 4282900"/>
                <a:gd name="connsiteY13" fmla="*/ 4939455 h 5795027"/>
                <a:gd name="connsiteX14" fmla="*/ 0 w 4282900"/>
                <a:gd name="connsiteY14" fmla="*/ 3746068 h 5795027"/>
                <a:gd name="connsiteX15" fmla="*/ 0 w 4282900"/>
                <a:gd name="connsiteY15" fmla="*/ 3441681 h 5795027"/>
                <a:gd name="connsiteX16" fmla="*/ 0 w 4282900"/>
                <a:gd name="connsiteY16" fmla="*/ 3042471 h 5795027"/>
                <a:gd name="connsiteX17" fmla="*/ 0 w 4282900"/>
                <a:gd name="connsiteY17" fmla="*/ 2752557 h 5795027"/>
                <a:gd name="connsiteX18" fmla="*/ 0 w 4282900"/>
                <a:gd name="connsiteY18" fmla="*/ 2231503 h 5795027"/>
                <a:gd name="connsiteX19" fmla="*/ 0 w 4282900"/>
                <a:gd name="connsiteY19" fmla="*/ 2048959 h 5795027"/>
                <a:gd name="connsiteX20" fmla="*/ 559354 w 4282900"/>
                <a:gd name="connsiteY20" fmla="*/ 855573 h 5795027"/>
                <a:gd name="connsiteX21" fmla="*/ 1950071 w 4282900"/>
                <a:gd name="connsiteY21" fmla="*/ 164715 h 5795027"/>
                <a:gd name="connsiteX0" fmla="*/ 2144960 w 4282900"/>
                <a:gd name="connsiteY0" fmla="*/ 0 h 5795027"/>
                <a:gd name="connsiteX1" fmla="*/ 2332832 w 4282900"/>
                <a:gd name="connsiteY1" fmla="*/ 164715 h 5795027"/>
                <a:gd name="connsiteX2" fmla="*/ 2976290 w 4282900"/>
                <a:gd name="connsiteY2" fmla="*/ 524033 h 5795027"/>
                <a:gd name="connsiteX3" fmla="*/ 3723546 w 4282900"/>
                <a:gd name="connsiteY3" fmla="*/ 855573 h 5795027"/>
                <a:gd name="connsiteX4" fmla="*/ 4282900 w 4282900"/>
                <a:gd name="connsiteY4" fmla="*/ 2048959 h 5795027"/>
                <a:gd name="connsiteX5" fmla="*/ 4282900 w 4282900"/>
                <a:gd name="connsiteY5" fmla="*/ 2231503 h 5795027"/>
                <a:gd name="connsiteX6" fmla="*/ 4282900 w 4282900"/>
                <a:gd name="connsiteY6" fmla="*/ 2752557 h 5795027"/>
                <a:gd name="connsiteX7" fmla="*/ 4282900 w 4282900"/>
                <a:gd name="connsiteY7" fmla="*/ 3042471 h 5795027"/>
                <a:gd name="connsiteX8" fmla="*/ 4282900 w 4282900"/>
                <a:gd name="connsiteY8" fmla="*/ 3441681 h 5795027"/>
                <a:gd name="connsiteX9" fmla="*/ 4282900 w 4282900"/>
                <a:gd name="connsiteY9" fmla="*/ 3746068 h 5795027"/>
                <a:gd name="connsiteX10" fmla="*/ 3723546 w 4282900"/>
                <a:gd name="connsiteY10" fmla="*/ 4939455 h 5795027"/>
                <a:gd name="connsiteX11" fmla="*/ 2332829 w 4282900"/>
                <a:gd name="connsiteY11" fmla="*/ 5630311 h 5795027"/>
                <a:gd name="connsiteX12" fmla="*/ 2137940 w 4282900"/>
                <a:gd name="connsiteY12" fmla="*/ 5795027 h 5795027"/>
                <a:gd name="connsiteX13" fmla="*/ 1950069 w 4282900"/>
                <a:gd name="connsiteY13" fmla="*/ 5630311 h 5795027"/>
                <a:gd name="connsiteX14" fmla="*/ 559353 w 4282900"/>
                <a:gd name="connsiteY14" fmla="*/ 4939455 h 5795027"/>
                <a:gd name="connsiteX15" fmla="*/ 0 w 4282900"/>
                <a:gd name="connsiteY15" fmla="*/ 3746068 h 5795027"/>
                <a:gd name="connsiteX16" fmla="*/ 0 w 4282900"/>
                <a:gd name="connsiteY16" fmla="*/ 3441681 h 5795027"/>
                <a:gd name="connsiteX17" fmla="*/ 0 w 4282900"/>
                <a:gd name="connsiteY17" fmla="*/ 3042471 h 5795027"/>
                <a:gd name="connsiteX18" fmla="*/ 0 w 4282900"/>
                <a:gd name="connsiteY18" fmla="*/ 2752557 h 5795027"/>
                <a:gd name="connsiteX19" fmla="*/ 0 w 4282900"/>
                <a:gd name="connsiteY19" fmla="*/ 2231503 h 5795027"/>
                <a:gd name="connsiteX20" fmla="*/ 0 w 4282900"/>
                <a:gd name="connsiteY20" fmla="*/ 2048959 h 5795027"/>
                <a:gd name="connsiteX21" fmla="*/ 559354 w 4282900"/>
                <a:gd name="connsiteY21" fmla="*/ 855573 h 5795027"/>
                <a:gd name="connsiteX22" fmla="*/ 1950071 w 4282900"/>
                <a:gd name="connsiteY22" fmla="*/ 164715 h 5795027"/>
                <a:gd name="connsiteX23" fmla="*/ 2144960 w 4282900"/>
                <a:gd name="connsiteY23" fmla="*/ 0 h 5795027"/>
                <a:gd name="connsiteX0" fmla="*/ 3723546 w 4282900"/>
                <a:gd name="connsiteY0" fmla="*/ 855573 h 5795027"/>
                <a:gd name="connsiteX1" fmla="*/ 4282900 w 4282900"/>
                <a:gd name="connsiteY1" fmla="*/ 2048959 h 5795027"/>
                <a:gd name="connsiteX2" fmla="*/ 4282900 w 4282900"/>
                <a:gd name="connsiteY2" fmla="*/ 2231503 h 5795027"/>
                <a:gd name="connsiteX3" fmla="*/ 4282900 w 4282900"/>
                <a:gd name="connsiteY3" fmla="*/ 2752557 h 5795027"/>
                <a:gd name="connsiteX4" fmla="*/ 4282900 w 4282900"/>
                <a:gd name="connsiteY4" fmla="*/ 3042471 h 5795027"/>
                <a:gd name="connsiteX5" fmla="*/ 4282900 w 4282900"/>
                <a:gd name="connsiteY5" fmla="*/ 3441681 h 5795027"/>
                <a:gd name="connsiteX6" fmla="*/ 4282900 w 4282900"/>
                <a:gd name="connsiteY6" fmla="*/ 3746068 h 5795027"/>
                <a:gd name="connsiteX7" fmla="*/ 3723546 w 4282900"/>
                <a:gd name="connsiteY7" fmla="*/ 4939455 h 5795027"/>
                <a:gd name="connsiteX8" fmla="*/ 2332829 w 4282900"/>
                <a:gd name="connsiteY8" fmla="*/ 5630311 h 5795027"/>
                <a:gd name="connsiteX9" fmla="*/ 2137940 w 4282900"/>
                <a:gd name="connsiteY9" fmla="*/ 5795027 h 5795027"/>
                <a:gd name="connsiteX10" fmla="*/ 1950069 w 4282900"/>
                <a:gd name="connsiteY10" fmla="*/ 5630311 h 5795027"/>
                <a:gd name="connsiteX11" fmla="*/ 559353 w 4282900"/>
                <a:gd name="connsiteY11" fmla="*/ 4939455 h 5795027"/>
                <a:gd name="connsiteX12" fmla="*/ 0 w 4282900"/>
                <a:gd name="connsiteY12" fmla="*/ 3746068 h 5795027"/>
                <a:gd name="connsiteX13" fmla="*/ 0 w 4282900"/>
                <a:gd name="connsiteY13" fmla="*/ 3441681 h 5795027"/>
                <a:gd name="connsiteX14" fmla="*/ 0 w 4282900"/>
                <a:gd name="connsiteY14" fmla="*/ 3042471 h 5795027"/>
                <a:gd name="connsiteX15" fmla="*/ 0 w 4282900"/>
                <a:gd name="connsiteY15" fmla="*/ 2752557 h 5795027"/>
                <a:gd name="connsiteX16" fmla="*/ 0 w 4282900"/>
                <a:gd name="connsiteY16" fmla="*/ 2231503 h 5795027"/>
                <a:gd name="connsiteX17" fmla="*/ 0 w 4282900"/>
                <a:gd name="connsiteY17" fmla="*/ 2048959 h 5795027"/>
                <a:gd name="connsiteX18" fmla="*/ 559354 w 4282900"/>
                <a:gd name="connsiteY18" fmla="*/ 855573 h 5795027"/>
                <a:gd name="connsiteX19" fmla="*/ 1950071 w 4282900"/>
                <a:gd name="connsiteY19" fmla="*/ 164715 h 5795027"/>
                <a:gd name="connsiteX20" fmla="*/ 2144960 w 4282900"/>
                <a:gd name="connsiteY20" fmla="*/ 0 h 5795027"/>
                <a:gd name="connsiteX21" fmla="*/ 2332832 w 4282900"/>
                <a:gd name="connsiteY21" fmla="*/ 164715 h 5795027"/>
                <a:gd name="connsiteX22" fmla="*/ 2976290 w 4282900"/>
                <a:gd name="connsiteY22" fmla="*/ 524033 h 5795027"/>
                <a:gd name="connsiteX23" fmla="*/ 3888635 w 4282900"/>
                <a:gd name="connsiteY23" fmla="*/ 1020662 h 5795027"/>
                <a:gd name="connsiteX0" fmla="*/ 4282900 w 4282900"/>
                <a:gd name="connsiteY0" fmla="*/ 2048959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2976290 w 4282900"/>
                <a:gd name="connsiteY21" fmla="*/ 524033 h 5795027"/>
                <a:gd name="connsiteX22" fmla="*/ 3888635 w 4282900"/>
                <a:gd name="connsiteY22" fmla="*/ 1020662 h 5795027"/>
                <a:gd name="connsiteX0" fmla="*/ 4282900 w 4282900"/>
                <a:gd name="connsiteY0" fmla="*/ 2048959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2976290 w 4282900"/>
                <a:gd name="connsiteY21" fmla="*/ 524033 h 5795027"/>
                <a:gd name="connsiteX0" fmla="*/ 4282900 w 4282900"/>
                <a:gd name="connsiteY0" fmla="*/ 2231503 h 5795027"/>
                <a:gd name="connsiteX1" fmla="*/ 4282900 w 4282900"/>
                <a:gd name="connsiteY1" fmla="*/ 2752557 h 5795027"/>
                <a:gd name="connsiteX2" fmla="*/ 4282900 w 4282900"/>
                <a:gd name="connsiteY2" fmla="*/ 3042471 h 5795027"/>
                <a:gd name="connsiteX3" fmla="*/ 4282900 w 4282900"/>
                <a:gd name="connsiteY3" fmla="*/ 3441681 h 5795027"/>
                <a:gd name="connsiteX4" fmla="*/ 4282900 w 4282900"/>
                <a:gd name="connsiteY4" fmla="*/ 3746068 h 5795027"/>
                <a:gd name="connsiteX5" fmla="*/ 3723546 w 4282900"/>
                <a:gd name="connsiteY5" fmla="*/ 4939455 h 5795027"/>
                <a:gd name="connsiteX6" fmla="*/ 2332829 w 4282900"/>
                <a:gd name="connsiteY6" fmla="*/ 5630311 h 5795027"/>
                <a:gd name="connsiteX7" fmla="*/ 2137940 w 4282900"/>
                <a:gd name="connsiteY7" fmla="*/ 5795027 h 5795027"/>
                <a:gd name="connsiteX8" fmla="*/ 1950069 w 4282900"/>
                <a:gd name="connsiteY8" fmla="*/ 5630311 h 5795027"/>
                <a:gd name="connsiteX9" fmla="*/ 559353 w 4282900"/>
                <a:gd name="connsiteY9" fmla="*/ 4939455 h 5795027"/>
                <a:gd name="connsiteX10" fmla="*/ 0 w 4282900"/>
                <a:gd name="connsiteY10" fmla="*/ 3746068 h 5795027"/>
                <a:gd name="connsiteX11" fmla="*/ 0 w 4282900"/>
                <a:gd name="connsiteY11" fmla="*/ 3441681 h 5795027"/>
                <a:gd name="connsiteX12" fmla="*/ 0 w 4282900"/>
                <a:gd name="connsiteY12" fmla="*/ 3042471 h 5795027"/>
                <a:gd name="connsiteX13" fmla="*/ 0 w 4282900"/>
                <a:gd name="connsiteY13" fmla="*/ 2752557 h 5795027"/>
                <a:gd name="connsiteX14" fmla="*/ 0 w 4282900"/>
                <a:gd name="connsiteY14" fmla="*/ 2231503 h 5795027"/>
                <a:gd name="connsiteX15" fmla="*/ 0 w 4282900"/>
                <a:gd name="connsiteY15" fmla="*/ 2048959 h 5795027"/>
                <a:gd name="connsiteX16" fmla="*/ 559354 w 4282900"/>
                <a:gd name="connsiteY16" fmla="*/ 855573 h 5795027"/>
                <a:gd name="connsiteX17" fmla="*/ 1950071 w 4282900"/>
                <a:gd name="connsiteY17" fmla="*/ 164715 h 5795027"/>
                <a:gd name="connsiteX18" fmla="*/ 2144960 w 4282900"/>
                <a:gd name="connsiteY18" fmla="*/ 0 h 5795027"/>
                <a:gd name="connsiteX19" fmla="*/ 2332832 w 4282900"/>
                <a:gd name="connsiteY19" fmla="*/ 164715 h 5795027"/>
                <a:gd name="connsiteX20" fmla="*/ 2976290 w 4282900"/>
                <a:gd name="connsiteY20" fmla="*/ 524033 h 5795027"/>
                <a:gd name="connsiteX0" fmla="*/ 4282900 w 4282900"/>
                <a:gd name="connsiteY0" fmla="*/ 2752557 h 5795027"/>
                <a:gd name="connsiteX1" fmla="*/ 4282900 w 4282900"/>
                <a:gd name="connsiteY1" fmla="*/ 3042471 h 5795027"/>
                <a:gd name="connsiteX2" fmla="*/ 4282900 w 4282900"/>
                <a:gd name="connsiteY2" fmla="*/ 3441681 h 5795027"/>
                <a:gd name="connsiteX3" fmla="*/ 4282900 w 4282900"/>
                <a:gd name="connsiteY3" fmla="*/ 3746068 h 5795027"/>
                <a:gd name="connsiteX4" fmla="*/ 3723546 w 4282900"/>
                <a:gd name="connsiteY4" fmla="*/ 4939455 h 5795027"/>
                <a:gd name="connsiteX5" fmla="*/ 2332829 w 4282900"/>
                <a:gd name="connsiteY5" fmla="*/ 5630311 h 5795027"/>
                <a:gd name="connsiteX6" fmla="*/ 2137940 w 4282900"/>
                <a:gd name="connsiteY6" fmla="*/ 5795027 h 5795027"/>
                <a:gd name="connsiteX7" fmla="*/ 1950069 w 4282900"/>
                <a:gd name="connsiteY7" fmla="*/ 5630311 h 5795027"/>
                <a:gd name="connsiteX8" fmla="*/ 559353 w 4282900"/>
                <a:gd name="connsiteY8" fmla="*/ 4939455 h 5795027"/>
                <a:gd name="connsiteX9" fmla="*/ 0 w 4282900"/>
                <a:gd name="connsiteY9" fmla="*/ 3746068 h 5795027"/>
                <a:gd name="connsiteX10" fmla="*/ 0 w 4282900"/>
                <a:gd name="connsiteY10" fmla="*/ 3441681 h 5795027"/>
                <a:gd name="connsiteX11" fmla="*/ 0 w 4282900"/>
                <a:gd name="connsiteY11" fmla="*/ 3042471 h 5795027"/>
                <a:gd name="connsiteX12" fmla="*/ 0 w 4282900"/>
                <a:gd name="connsiteY12" fmla="*/ 2752557 h 5795027"/>
                <a:gd name="connsiteX13" fmla="*/ 0 w 4282900"/>
                <a:gd name="connsiteY13" fmla="*/ 2231503 h 5795027"/>
                <a:gd name="connsiteX14" fmla="*/ 0 w 4282900"/>
                <a:gd name="connsiteY14" fmla="*/ 2048959 h 5795027"/>
                <a:gd name="connsiteX15" fmla="*/ 559354 w 4282900"/>
                <a:gd name="connsiteY15" fmla="*/ 855573 h 5795027"/>
                <a:gd name="connsiteX16" fmla="*/ 1950071 w 4282900"/>
                <a:gd name="connsiteY16" fmla="*/ 164715 h 5795027"/>
                <a:gd name="connsiteX17" fmla="*/ 2144960 w 4282900"/>
                <a:gd name="connsiteY17" fmla="*/ 0 h 5795027"/>
                <a:gd name="connsiteX18" fmla="*/ 2332832 w 4282900"/>
                <a:gd name="connsiteY18" fmla="*/ 164715 h 5795027"/>
                <a:gd name="connsiteX19" fmla="*/ 2976290 w 4282900"/>
                <a:gd name="connsiteY19" fmla="*/ 524033 h 5795027"/>
                <a:gd name="connsiteX0" fmla="*/ 4282900 w 4282900"/>
                <a:gd name="connsiteY0" fmla="*/ 3042471 h 5795027"/>
                <a:gd name="connsiteX1" fmla="*/ 4282900 w 4282900"/>
                <a:gd name="connsiteY1" fmla="*/ 3441681 h 5795027"/>
                <a:gd name="connsiteX2" fmla="*/ 4282900 w 4282900"/>
                <a:gd name="connsiteY2" fmla="*/ 3746068 h 5795027"/>
                <a:gd name="connsiteX3" fmla="*/ 3723546 w 4282900"/>
                <a:gd name="connsiteY3" fmla="*/ 4939455 h 5795027"/>
                <a:gd name="connsiteX4" fmla="*/ 2332829 w 4282900"/>
                <a:gd name="connsiteY4" fmla="*/ 5630311 h 5795027"/>
                <a:gd name="connsiteX5" fmla="*/ 2137940 w 4282900"/>
                <a:gd name="connsiteY5" fmla="*/ 5795027 h 5795027"/>
                <a:gd name="connsiteX6" fmla="*/ 1950069 w 4282900"/>
                <a:gd name="connsiteY6" fmla="*/ 5630311 h 5795027"/>
                <a:gd name="connsiteX7" fmla="*/ 559353 w 4282900"/>
                <a:gd name="connsiteY7" fmla="*/ 4939455 h 5795027"/>
                <a:gd name="connsiteX8" fmla="*/ 0 w 4282900"/>
                <a:gd name="connsiteY8" fmla="*/ 3746068 h 5795027"/>
                <a:gd name="connsiteX9" fmla="*/ 0 w 4282900"/>
                <a:gd name="connsiteY9" fmla="*/ 3441681 h 5795027"/>
                <a:gd name="connsiteX10" fmla="*/ 0 w 4282900"/>
                <a:gd name="connsiteY10" fmla="*/ 3042471 h 5795027"/>
                <a:gd name="connsiteX11" fmla="*/ 0 w 4282900"/>
                <a:gd name="connsiteY11" fmla="*/ 2752557 h 5795027"/>
                <a:gd name="connsiteX12" fmla="*/ 0 w 4282900"/>
                <a:gd name="connsiteY12" fmla="*/ 2231503 h 5795027"/>
                <a:gd name="connsiteX13" fmla="*/ 0 w 4282900"/>
                <a:gd name="connsiteY13" fmla="*/ 2048959 h 5795027"/>
                <a:gd name="connsiteX14" fmla="*/ 559354 w 4282900"/>
                <a:gd name="connsiteY14" fmla="*/ 855573 h 5795027"/>
                <a:gd name="connsiteX15" fmla="*/ 1950071 w 4282900"/>
                <a:gd name="connsiteY15" fmla="*/ 164715 h 5795027"/>
                <a:gd name="connsiteX16" fmla="*/ 2144960 w 4282900"/>
                <a:gd name="connsiteY16" fmla="*/ 0 h 5795027"/>
                <a:gd name="connsiteX17" fmla="*/ 2332832 w 4282900"/>
                <a:gd name="connsiteY17" fmla="*/ 164715 h 5795027"/>
                <a:gd name="connsiteX18" fmla="*/ 2976290 w 4282900"/>
                <a:gd name="connsiteY18" fmla="*/ 524033 h 5795027"/>
                <a:gd name="connsiteX0" fmla="*/ 4282900 w 4282900"/>
                <a:gd name="connsiteY0" fmla="*/ 3441681 h 5795027"/>
                <a:gd name="connsiteX1" fmla="*/ 4282900 w 4282900"/>
                <a:gd name="connsiteY1" fmla="*/ 3746068 h 5795027"/>
                <a:gd name="connsiteX2" fmla="*/ 3723546 w 4282900"/>
                <a:gd name="connsiteY2" fmla="*/ 4939455 h 5795027"/>
                <a:gd name="connsiteX3" fmla="*/ 2332829 w 4282900"/>
                <a:gd name="connsiteY3" fmla="*/ 5630311 h 5795027"/>
                <a:gd name="connsiteX4" fmla="*/ 2137940 w 4282900"/>
                <a:gd name="connsiteY4" fmla="*/ 5795027 h 5795027"/>
                <a:gd name="connsiteX5" fmla="*/ 1950069 w 4282900"/>
                <a:gd name="connsiteY5" fmla="*/ 5630311 h 5795027"/>
                <a:gd name="connsiteX6" fmla="*/ 559353 w 4282900"/>
                <a:gd name="connsiteY6" fmla="*/ 4939455 h 5795027"/>
                <a:gd name="connsiteX7" fmla="*/ 0 w 4282900"/>
                <a:gd name="connsiteY7" fmla="*/ 3746068 h 5795027"/>
                <a:gd name="connsiteX8" fmla="*/ 0 w 4282900"/>
                <a:gd name="connsiteY8" fmla="*/ 3441681 h 5795027"/>
                <a:gd name="connsiteX9" fmla="*/ 0 w 4282900"/>
                <a:gd name="connsiteY9" fmla="*/ 3042471 h 5795027"/>
                <a:gd name="connsiteX10" fmla="*/ 0 w 4282900"/>
                <a:gd name="connsiteY10" fmla="*/ 2752557 h 5795027"/>
                <a:gd name="connsiteX11" fmla="*/ 0 w 4282900"/>
                <a:gd name="connsiteY11" fmla="*/ 2231503 h 5795027"/>
                <a:gd name="connsiteX12" fmla="*/ 0 w 4282900"/>
                <a:gd name="connsiteY12" fmla="*/ 2048959 h 5795027"/>
                <a:gd name="connsiteX13" fmla="*/ 559354 w 4282900"/>
                <a:gd name="connsiteY13" fmla="*/ 855573 h 5795027"/>
                <a:gd name="connsiteX14" fmla="*/ 1950071 w 4282900"/>
                <a:gd name="connsiteY14" fmla="*/ 164715 h 5795027"/>
                <a:gd name="connsiteX15" fmla="*/ 2144960 w 4282900"/>
                <a:gd name="connsiteY15" fmla="*/ 0 h 5795027"/>
                <a:gd name="connsiteX16" fmla="*/ 2332832 w 4282900"/>
                <a:gd name="connsiteY16" fmla="*/ 164715 h 5795027"/>
                <a:gd name="connsiteX17" fmla="*/ 2976290 w 4282900"/>
                <a:gd name="connsiteY17" fmla="*/ 524033 h 5795027"/>
                <a:gd name="connsiteX0" fmla="*/ 4282900 w 4282900"/>
                <a:gd name="connsiteY0" fmla="*/ 3441681 h 5795027"/>
                <a:gd name="connsiteX1" fmla="*/ 3723546 w 4282900"/>
                <a:gd name="connsiteY1" fmla="*/ 4939455 h 5795027"/>
                <a:gd name="connsiteX2" fmla="*/ 2332829 w 4282900"/>
                <a:gd name="connsiteY2" fmla="*/ 5630311 h 5795027"/>
                <a:gd name="connsiteX3" fmla="*/ 2137940 w 4282900"/>
                <a:gd name="connsiteY3" fmla="*/ 5795027 h 5795027"/>
                <a:gd name="connsiteX4" fmla="*/ 1950069 w 4282900"/>
                <a:gd name="connsiteY4" fmla="*/ 5630311 h 5795027"/>
                <a:gd name="connsiteX5" fmla="*/ 559353 w 4282900"/>
                <a:gd name="connsiteY5" fmla="*/ 4939455 h 5795027"/>
                <a:gd name="connsiteX6" fmla="*/ 0 w 4282900"/>
                <a:gd name="connsiteY6" fmla="*/ 3746068 h 5795027"/>
                <a:gd name="connsiteX7" fmla="*/ 0 w 4282900"/>
                <a:gd name="connsiteY7" fmla="*/ 3441681 h 5795027"/>
                <a:gd name="connsiteX8" fmla="*/ 0 w 4282900"/>
                <a:gd name="connsiteY8" fmla="*/ 3042471 h 5795027"/>
                <a:gd name="connsiteX9" fmla="*/ 0 w 4282900"/>
                <a:gd name="connsiteY9" fmla="*/ 2752557 h 5795027"/>
                <a:gd name="connsiteX10" fmla="*/ 0 w 4282900"/>
                <a:gd name="connsiteY10" fmla="*/ 2231503 h 5795027"/>
                <a:gd name="connsiteX11" fmla="*/ 0 w 4282900"/>
                <a:gd name="connsiteY11" fmla="*/ 2048959 h 5795027"/>
                <a:gd name="connsiteX12" fmla="*/ 559354 w 4282900"/>
                <a:gd name="connsiteY12" fmla="*/ 855573 h 5795027"/>
                <a:gd name="connsiteX13" fmla="*/ 1950071 w 4282900"/>
                <a:gd name="connsiteY13" fmla="*/ 164715 h 5795027"/>
                <a:gd name="connsiteX14" fmla="*/ 2144960 w 4282900"/>
                <a:gd name="connsiteY14" fmla="*/ 0 h 5795027"/>
                <a:gd name="connsiteX15" fmla="*/ 2332832 w 4282900"/>
                <a:gd name="connsiteY15" fmla="*/ 164715 h 5795027"/>
                <a:gd name="connsiteX16" fmla="*/ 2976290 w 4282900"/>
                <a:gd name="connsiteY16" fmla="*/ 524033 h 5795027"/>
                <a:gd name="connsiteX0" fmla="*/ 3723546 w 3723546"/>
                <a:gd name="connsiteY0" fmla="*/ 4939455 h 5795027"/>
                <a:gd name="connsiteX1" fmla="*/ 2332829 w 3723546"/>
                <a:gd name="connsiteY1" fmla="*/ 5630311 h 5795027"/>
                <a:gd name="connsiteX2" fmla="*/ 2137940 w 3723546"/>
                <a:gd name="connsiteY2" fmla="*/ 5795027 h 5795027"/>
                <a:gd name="connsiteX3" fmla="*/ 1950069 w 3723546"/>
                <a:gd name="connsiteY3" fmla="*/ 5630311 h 5795027"/>
                <a:gd name="connsiteX4" fmla="*/ 559353 w 3723546"/>
                <a:gd name="connsiteY4" fmla="*/ 4939455 h 5795027"/>
                <a:gd name="connsiteX5" fmla="*/ 0 w 3723546"/>
                <a:gd name="connsiteY5" fmla="*/ 3746068 h 5795027"/>
                <a:gd name="connsiteX6" fmla="*/ 0 w 3723546"/>
                <a:gd name="connsiteY6" fmla="*/ 3441681 h 5795027"/>
                <a:gd name="connsiteX7" fmla="*/ 0 w 3723546"/>
                <a:gd name="connsiteY7" fmla="*/ 3042471 h 5795027"/>
                <a:gd name="connsiteX8" fmla="*/ 0 w 3723546"/>
                <a:gd name="connsiteY8" fmla="*/ 2752557 h 5795027"/>
                <a:gd name="connsiteX9" fmla="*/ 0 w 3723546"/>
                <a:gd name="connsiteY9" fmla="*/ 2231503 h 5795027"/>
                <a:gd name="connsiteX10" fmla="*/ 0 w 3723546"/>
                <a:gd name="connsiteY10" fmla="*/ 2048959 h 5795027"/>
                <a:gd name="connsiteX11" fmla="*/ 559354 w 3723546"/>
                <a:gd name="connsiteY11" fmla="*/ 855573 h 5795027"/>
                <a:gd name="connsiteX12" fmla="*/ 1950071 w 3723546"/>
                <a:gd name="connsiteY12" fmla="*/ 164715 h 5795027"/>
                <a:gd name="connsiteX13" fmla="*/ 2144960 w 3723546"/>
                <a:gd name="connsiteY13" fmla="*/ 0 h 5795027"/>
                <a:gd name="connsiteX14" fmla="*/ 2332832 w 3723546"/>
                <a:gd name="connsiteY14" fmla="*/ 164715 h 5795027"/>
                <a:gd name="connsiteX15" fmla="*/ 2976290 w 3723546"/>
                <a:gd name="connsiteY15" fmla="*/ 524033 h 5795027"/>
                <a:gd name="connsiteX0" fmla="*/ 3723546 w 3723546"/>
                <a:gd name="connsiteY0" fmla="*/ 4939455 h 5795027"/>
                <a:gd name="connsiteX1" fmla="*/ 2989878 w 3723546"/>
                <a:gd name="connsiteY1" fmla="*/ 5266109 h 5795027"/>
                <a:gd name="connsiteX2" fmla="*/ 2332829 w 3723546"/>
                <a:gd name="connsiteY2" fmla="*/ 5630311 h 5795027"/>
                <a:gd name="connsiteX3" fmla="*/ 2137940 w 3723546"/>
                <a:gd name="connsiteY3" fmla="*/ 5795027 h 5795027"/>
                <a:gd name="connsiteX4" fmla="*/ 1950069 w 3723546"/>
                <a:gd name="connsiteY4" fmla="*/ 5630311 h 5795027"/>
                <a:gd name="connsiteX5" fmla="*/ 559353 w 3723546"/>
                <a:gd name="connsiteY5" fmla="*/ 4939455 h 5795027"/>
                <a:gd name="connsiteX6" fmla="*/ 0 w 3723546"/>
                <a:gd name="connsiteY6" fmla="*/ 3746068 h 5795027"/>
                <a:gd name="connsiteX7" fmla="*/ 0 w 3723546"/>
                <a:gd name="connsiteY7" fmla="*/ 3441681 h 5795027"/>
                <a:gd name="connsiteX8" fmla="*/ 0 w 3723546"/>
                <a:gd name="connsiteY8" fmla="*/ 3042471 h 5795027"/>
                <a:gd name="connsiteX9" fmla="*/ 0 w 3723546"/>
                <a:gd name="connsiteY9" fmla="*/ 2752557 h 5795027"/>
                <a:gd name="connsiteX10" fmla="*/ 0 w 3723546"/>
                <a:gd name="connsiteY10" fmla="*/ 2231503 h 5795027"/>
                <a:gd name="connsiteX11" fmla="*/ 0 w 3723546"/>
                <a:gd name="connsiteY11" fmla="*/ 2048959 h 5795027"/>
                <a:gd name="connsiteX12" fmla="*/ 559354 w 3723546"/>
                <a:gd name="connsiteY12" fmla="*/ 855573 h 5795027"/>
                <a:gd name="connsiteX13" fmla="*/ 1950071 w 3723546"/>
                <a:gd name="connsiteY13" fmla="*/ 164715 h 5795027"/>
                <a:gd name="connsiteX14" fmla="*/ 2144960 w 3723546"/>
                <a:gd name="connsiteY14" fmla="*/ 0 h 5795027"/>
                <a:gd name="connsiteX15" fmla="*/ 2332832 w 3723546"/>
                <a:gd name="connsiteY15" fmla="*/ 164715 h 5795027"/>
                <a:gd name="connsiteX16" fmla="*/ 2976290 w 3723546"/>
                <a:gd name="connsiteY16" fmla="*/ 524033 h 5795027"/>
                <a:gd name="connsiteX0" fmla="*/ 2989878 w 2989878"/>
                <a:gd name="connsiteY0" fmla="*/ 5266109 h 5795027"/>
                <a:gd name="connsiteX1" fmla="*/ 2332829 w 2989878"/>
                <a:gd name="connsiteY1" fmla="*/ 5630311 h 5795027"/>
                <a:gd name="connsiteX2" fmla="*/ 2137940 w 2989878"/>
                <a:gd name="connsiteY2" fmla="*/ 5795027 h 5795027"/>
                <a:gd name="connsiteX3" fmla="*/ 1950069 w 2989878"/>
                <a:gd name="connsiteY3" fmla="*/ 5630311 h 5795027"/>
                <a:gd name="connsiteX4" fmla="*/ 559353 w 2989878"/>
                <a:gd name="connsiteY4" fmla="*/ 4939455 h 5795027"/>
                <a:gd name="connsiteX5" fmla="*/ 0 w 2989878"/>
                <a:gd name="connsiteY5" fmla="*/ 3746068 h 5795027"/>
                <a:gd name="connsiteX6" fmla="*/ 0 w 2989878"/>
                <a:gd name="connsiteY6" fmla="*/ 3441681 h 5795027"/>
                <a:gd name="connsiteX7" fmla="*/ 0 w 2989878"/>
                <a:gd name="connsiteY7" fmla="*/ 3042471 h 5795027"/>
                <a:gd name="connsiteX8" fmla="*/ 0 w 2989878"/>
                <a:gd name="connsiteY8" fmla="*/ 2752557 h 5795027"/>
                <a:gd name="connsiteX9" fmla="*/ 0 w 2989878"/>
                <a:gd name="connsiteY9" fmla="*/ 2231503 h 5795027"/>
                <a:gd name="connsiteX10" fmla="*/ 0 w 2989878"/>
                <a:gd name="connsiteY10" fmla="*/ 2048959 h 5795027"/>
                <a:gd name="connsiteX11" fmla="*/ 559354 w 2989878"/>
                <a:gd name="connsiteY11" fmla="*/ 855573 h 5795027"/>
                <a:gd name="connsiteX12" fmla="*/ 1950071 w 2989878"/>
                <a:gd name="connsiteY12" fmla="*/ 164715 h 5795027"/>
                <a:gd name="connsiteX13" fmla="*/ 2144960 w 2989878"/>
                <a:gd name="connsiteY13" fmla="*/ 0 h 5795027"/>
                <a:gd name="connsiteX14" fmla="*/ 2332832 w 2989878"/>
                <a:gd name="connsiteY14" fmla="*/ 164715 h 5795027"/>
                <a:gd name="connsiteX15" fmla="*/ 2976290 w 2989878"/>
                <a:gd name="connsiteY15" fmla="*/ 524033 h 5795027"/>
                <a:gd name="connsiteX0" fmla="*/ 2989878 w 2989878"/>
                <a:gd name="connsiteY0" fmla="*/ 5266109 h 5795027"/>
                <a:gd name="connsiteX1" fmla="*/ 2332829 w 2989878"/>
                <a:gd name="connsiteY1" fmla="*/ 5630311 h 5795027"/>
                <a:gd name="connsiteX2" fmla="*/ 2137940 w 2989878"/>
                <a:gd name="connsiteY2" fmla="*/ 5795027 h 5795027"/>
                <a:gd name="connsiteX3" fmla="*/ 1950069 w 2989878"/>
                <a:gd name="connsiteY3" fmla="*/ 5630311 h 5795027"/>
                <a:gd name="connsiteX4" fmla="*/ 559353 w 2989878"/>
                <a:gd name="connsiteY4" fmla="*/ 4939455 h 5795027"/>
                <a:gd name="connsiteX5" fmla="*/ 0 w 2989878"/>
                <a:gd name="connsiteY5" fmla="*/ 3746068 h 5795027"/>
                <a:gd name="connsiteX6" fmla="*/ 0 w 2989878"/>
                <a:gd name="connsiteY6" fmla="*/ 3441681 h 5795027"/>
                <a:gd name="connsiteX7" fmla="*/ 0 w 2989878"/>
                <a:gd name="connsiteY7" fmla="*/ 3042471 h 5795027"/>
                <a:gd name="connsiteX8" fmla="*/ 0 w 2989878"/>
                <a:gd name="connsiteY8" fmla="*/ 2752557 h 5795027"/>
                <a:gd name="connsiteX9" fmla="*/ 0 w 2989878"/>
                <a:gd name="connsiteY9" fmla="*/ 2231503 h 5795027"/>
                <a:gd name="connsiteX10" fmla="*/ 0 w 2989878"/>
                <a:gd name="connsiteY10" fmla="*/ 2048959 h 5795027"/>
                <a:gd name="connsiteX11" fmla="*/ 559354 w 2989878"/>
                <a:gd name="connsiteY11" fmla="*/ 855573 h 5795027"/>
                <a:gd name="connsiteX12" fmla="*/ 1950071 w 2989878"/>
                <a:gd name="connsiteY12" fmla="*/ 164715 h 5795027"/>
                <a:gd name="connsiteX13" fmla="*/ 2144960 w 2989878"/>
                <a:gd name="connsiteY13" fmla="*/ 0 h 5795027"/>
                <a:gd name="connsiteX14" fmla="*/ 2332832 w 2989878"/>
                <a:gd name="connsiteY14" fmla="*/ 164715 h 5795027"/>
                <a:gd name="connsiteX15" fmla="*/ 2976290 w 2989878"/>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87296"/>
                <a:gd name="connsiteY0" fmla="*/ 5266109 h 5795027"/>
                <a:gd name="connsiteX1" fmla="*/ 2332829 w 2987296"/>
                <a:gd name="connsiteY1" fmla="*/ 5630311 h 5795027"/>
                <a:gd name="connsiteX2" fmla="*/ 2137940 w 2987296"/>
                <a:gd name="connsiteY2" fmla="*/ 5795027 h 5795027"/>
                <a:gd name="connsiteX3" fmla="*/ 1950069 w 2987296"/>
                <a:gd name="connsiteY3" fmla="*/ 5630311 h 5795027"/>
                <a:gd name="connsiteX4" fmla="*/ 559353 w 2987296"/>
                <a:gd name="connsiteY4" fmla="*/ 4939455 h 5795027"/>
                <a:gd name="connsiteX5" fmla="*/ 0 w 2987296"/>
                <a:gd name="connsiteY5" fmla="*/ 3746068 h 5795027"/>
                <a:gd name="connsiteX6" fmla="*/ 0 w 2987296"/>
                <a:gd name="connsiteY6" fmla="*/ 3441681 h 5795027"/>
                <a:gd name="connsiteX7" fmla="*/ 0 w 2987296"/>
                <a:gd name="connsiteY7" fmla="*/ 3042471 h 5795027"/>
                <a:gd name="connsiteX8" fmla="*/ 0 w 2987296"/>
                <a:gd name="connsiteY8" fmla="*/ 2752557 h 5795027"/>
                <a:gd name="connsiteX9" fmla="*/ 0 w 2987296"/>
                <a:gd name="connsiteY9" fmla="*/ 2231503 h 5795027"/>
                <a:gd name="connsiteX10" fmla="*/ 0 w 2987296"/>
                <a:gd name="connsiteY10" fmla="*/ 2048959 h 5795027"/>
                <a:gd name="connsiteX11" fmla="*/ 559354 w 2987296"/>
                <a:gd name="connsiteY11" fmla="*/ 855573 h 5795027"/>
                <a:gd name="connsiteX12" fmla="*/ 1950071 w 2987296"/>
                <a:gd name="connsiteY12" fmla="*/ 164715 h 5795027"/>
                <a:gd name="connsiteX13" fmla="*/ 2144960 w 2987296"/>
                <a:gd name="connsiteY13" fmla="*/ 0 h 5795027"/>
                <a:gd name="connsiteX14" fmla="*/ 2332832 w 2987296"/>
                <a:gd name="connsiteY14" fmla="*/ 164715 h 5795027"/>
                <a:gd name="connsiteX15" fmla="*/ 2987296 w 2987296"/>
                <a:gd name="connsiteY15" fmla="*/ 557051 h 579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87296" h="5795027">
                  <a:moveTo>
                    <a:pt x="2955049" y="5266109"/>
                  </a:moveTo>
                  <a:cubicBezTo>
                    <a:pt x="2737194" y="5332489"/>
                    <a:pt x="2474819" y="5542158"/>
                    <a:pt x="2332829" y="5630311"/>
                  </a:cubicBezTo>
                  <a:lnTo>
                    <a:pt x="2137940" y="5795027"/>
                  </a:lnTo>
                  <a:lnTo>
                    <a:pt x="1950069" y="5630311"/>
                  </a:lnTo>
                  <a:cubicBezTo>
                    <a:pt x="1484225" y="5270318"/>
                    <a:pt x="959280" y="5171158"/>
                    <a:pt x="559353" y="4939455"/>
                  </a:cubicBezTo>
                  <a:cubicBezTo>
                    <a:pt x="174796" y="4670559"/>
                    <a:pt x="0" y="4362177"/>
                    <a:pt x="0" y="3746068"/>
                  </a:cubicBezTo>
                  <a:lnTo>
                    <a:pt x="0" y="3441681"/>
                  </a:lnTo>
                  <a:lnTo>
                    <a:pt x="0" y="3042471"/>
                  </a:lnTo>
                  <a:lnTo>
                    <a:pt x="0" y="2752557"/>
                  </a:lnTo>
                  <a:lnTo>
                    <a:pt x="0" y="2231503"/>
                  </a:lnTo>
                  <a:lnTo>
                    <a:pt x="0" y="2048959"/>
                  </a:lnTo>
                  <a:cubicBezTo>
                    <a:pt x="0" y="1432851"/>
                    <a:pt x="174797" y="1124469"/>
                    <a:pt x="559354" y="855573"/>
                  </a:cubicBezTo>
                  <a:cubicBezTo>
                    <a:pt x="959283" y="623869"/>
                    <a:pt x="1484227" y="524709"/>
                    <a:pt x="1950071" y="164715"/>
                  </a:cubicBezTo>
                  <a:lnTo>
                    <a:pt x="2144960" y="0"/>
                  </a:lnTo>
                  <a:lnTo>
                    <a:pt x="2332832" y="164715"/>
                  </a:lnTo>
                  <a:cubicBezTo>
                    <a:pt x="2471387" y="252054"/>
                    <a:pt x="2755510" y="441908"/>
                    <a:pt x="2987296" y="557051"/>
                  </a:cubicBezTo>
                </a:path>
              </a:pathLst>
            </a:custGeom>
            <a:noFill/>
            <a:ln w="25400" cap="rnd">
              <a:solidFill>
                <a:schemeClr val="bg2">
                  <a:lumMod val="75000"/>
                  <a:alpha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Vertical Title 1">
            <a:extLst>
              <a:ext uri="{FF2B5EF4-FFF2-40B4-BE49-F238E27FC236}">
                <a16:creationId xmlns:a16="http://schemas.microsoft.com/office/drawing/2014/main" id="{DE9B263D-CDF8-431B-A5D1-9687649138B5}"/>
              </a:ext>
            </a:extLst>
          </p:cNvPr>
          <p:cNvSpPr>
            <a:spLocks noGrp="1"/>
          </p:cNvSpPr>
          <p:nvPr>
            <p:ph type="title" orient="vert"/>
          </p:nvPr>
        </p:nvSpPr>
        <p:spPr>
          <a:xfrm>
            <a:off x="9131030" y="866253"/>
            <a:ext cx="2222769" cy="5310710"/>
          </a:xfrm>
        </p:spPr>
        <p:txBody>
          <a:bodyPr vert="eaVert"/>
          <a:lstStyle/>
          <a:p>
            <a:r>
              <a:rPr lang="en-US" dirty="0"/>
              <a:t>Click to edit Master title style</a:t>
            </a:r>
          </a:p>
        </p:txBody>
      </p:sp>
      <p:sp>
        <p:nvSpPr>
          <p:cNvPr id="3" name="Vertical Text Placeholder 2">
            <a:extLst>
              <a:ext uri="{FF2B5EF4-FFF2-40B4-BE49-F238E27FC236}">
                <a16:creationId xmlns:a16="http://schemas.microsoft.com/office/drawing/2014/main" id="{7FB6B9BE-E660-4F3A-ABA1-86667DC133EB}"/>
              </a:ext>
            </a:extLst>
          </p:cNvPr>
          <p:cNvSpPr>
            <a:spLocks noGrp="1"/>
          </p:cNvSpPr>
          <p:nvPr>
            <p:ph type="body" orient="vert" idx="1"/>
          </p:nvPr>
        </p:nvSpPr>
        <p:spPr>
          <a:xfrm>
            <a:off x="838200" y="866253"/>
            <a:ext cx="8164286" cy="5310710"/>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AA082700-F509-4302-AE0E-6CC56401A40F}"/>
              </a:ext>
            </a:extLst>
          </p:cNvPr>
          <p:cNvSpPr>
            <a:spLocks noGrp="1"/>
          </p:cNvSpPr>
          <p:nvPr>
            <p:ph type="dt" sz="half" idx="10"/>
          </p:nvPr>
        </p:nvSpPr>
        <p:spPr/>
        <p:txBody>
          <a:bodyPr/>
          <a:lstStyle/>
          <a:p>
            <a:fld id="{11008460-8B2F-4AAA-A4E2-10730069204C}" type="datetimeFigureOut">
              <a:rPr lang="en-US" smtClean="0"/>
              <a:t>9/27/2023</a:t>
            </a:fld>
            <a:endParaRPr lang="en-US"/>
          </a:p>
        </p:txBody>
      </p:sp>
      <p:sp>
        <p:nvSpPr>
          <p:cNvPr id="5" name="Footer Placeholder 4">
            <a:extLst>
              <a:ext uri="{FF2B5EF4-FFF2-40B4-BE49-F238E27FC236}">
                <a16:creationId xmlns:a16="http://schemas.microsoft.com/office/drawing/2014/main" id="{0303BD63-5B0C-4FB3-8434-8EA1A84F2D8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1F3E9EB-019B-4F03-8147-D6CBA6B1E67C}"/>
              </a:ext>
            </a:extLst>
          </p:cNvPr>
          <p:cNvSpPr>
            <a:spLocks noGrp="1"/>
          </p:cNvSpPr>
          <p:nvPr>
            <p:ph type="sldNum" sz="quarter" idx="12"/>
          </p:nvPr>
        </p:nvSpPr>
        <p:spPr/>
        <p:txBody>
          <a:bodyPr/>
          <a:lstStyle/>
          <a:p>
            <a:fld id="{0946259B-8396-46CD-AD42-FDEDA89DA278}" type="slidenum">
              <a:rPr lang="en-US" smtClean="0"/>
              <a:t>‹#›</a:t>
            </a:fld>
            <a:endParaRPr lang="en-US"/>
          </a:p>
        </p:txBody>
      </p:sp>
    </p:spTree>
    <p:extLst>
      <p:ext uri="{BB962C8B-B14F-4D97-AF65-F5344CB8AC3E}">
        <p14:creationId xmlns:p14="http://schemas.microsoft.com/office/powerpoint/2010/main" val="10306383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131C13-CF9D-4E82-A5B4-91008DCD25D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5C06FD2-89E8-4415-ADF7-22F4A4C259E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20CBBFF-8889-497F-B4CA-A031E8DD3B95}"/>
              </a:ext>
            </a:extLst>
          </p:cNvPr>
          <p:cNvSpPr>
            <a:spLocks noGrp="1"/>
          </p:cNvSpPr>
          <p:nvPr>
            <p:ph type="dt" sz="half" idx="10"/>
          </p:nvPr>
        </p:nvSpPr>
        <p:spPr/>
        <p:txBody>
          <a:bodyPr/>
          <a:lstStyle/>
          <a:p>
            <a:fld id="{11008460-8B2F-4AAA-A4E2-10730069204C}" type="datetimeFigureOut">
              <a:rPr lang="en-US" smtClean="0"/>
              <a:t>9/27/2023</a:t>
            </a:fld>
            <a:endParaRPr lang="en-US"/>
          </a:p>
        </p:txBody>
      </p:sp>
      <p:sp>
        <p:nvSpPr>
          <p:cNvPr id="5" name="Footer Placeholder 4">
            <a:extLst>
              <a:ext uri="{FF2B5EF4-FFF2-40B4-BE49-F238E27FC236}">
                <a16:creationId xmlns:a16="http://schemas.microsoft.com/office/drawing/2014/main" id="{FDE78DAF-985B-4BB4-ADA9-02EA979F1A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0A10DBC-42B5-46AB-B36A-B39128E69CBF}"/>
              </a:ext>
            </a:extLst>
          </p:cNvPr>
          <p:cNvSpPr>
            <a:spLocks noGrp="1"/>
          </p:cNvSpPr>
          <p:nvPr>
            <p:ph type="sldNum" sz="quarter" idx="12"/>
          </p:nvPr>
        </p:nvSpPr>
        <p:spPr/>
        <p:txBody>
          <a:bodyPr/>
          <a:lstStyle/>
          <a:p>
            <a:fld id="{0946259B-8396-46CD-AD42-FDEDA89DA278}" type="slidenum">
              <a:rPr lang="en-US" smtClean="0"/>
              <a:t>‹#›</a:t>
            </a:fld>
            <a:endParaRPr lang="en-US"/>
          </a:p>
        </p:txBody>
      </p:sp>
    </p:spTree>
    <p:extLst>
      <p:ext uri="{BB962C8B-B14F-4D97-AF65-F5344CB8AC3E}">
        <p14:creationId xmlns:p14="http://schemas.microsoft.com/office/powerpoint/2010/main" val="7088385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A1B6E7-01C8-4375-B7C7-596CD11993F3}"/>
              </a:ext>
            </a:extLst>
          </p:cNvPr>
          <p:cNvSpPr>
            <a:spLocks noGrp="1"/>
          </p:cNvSpPr>
          <p:nvPr>
            <p:ph type="title"/>
          </p:nvPr>
        </p:nvSpPr>
        <p:spPr>
          <a:xfrm>
            <a:off x="831850" y="1883229"/>
            <a:ext cx="8214179" cy="3303133"/>
          </a:xfrm>
        </p:spPr>
        <p:txBody>
          <a:bodyPr anchor="b"/>
          <a:lstStyle>
            <a:lvl1pPr>
              <a:defRPr sz="6000"/>
            </a:lvl1pPr>
          </a:lstStyle>
          <a:p>
            <a:r>
              <a:rPr lang="en-US" dirty="0"/>
              <a:t>Click to edit Master title style</a:t>
            </a:r>
          </a:p>
        </p:txBody>
      </p:sp>
      <p:sp>
        <p:nvSpPr>
          <p:cNvPr id="3" name="Text Placeholder 2">
            <a:extLst>
              <a:ext uri="{FF2B5EF4-FFF2-40B4-BE49-F238E27FC236}">
                <a16:creationId xmlns:a16="http://schemas.microsoft.com/office/drawing/2014/main" id="{9C441675-8F3E-47CC-9573-D853C506D557}"/>
              </a:ext>
            </a:extLst>
          </p:cNvPr>
          <p:cNvSpPr>
            <a:spLocks noGrp="1"/>
          </p:cNvSpPr>
          <p:nvPr>
            <p:ph type="body" idx="1"/>
          </p:nvPr>
        </p:nvSpPr>
        <p:spPr>
          <a:xfrm>
            <a:off x="831850" y="5295900"/>
            <a:ext cx="8214179" cy="793750"/>
          </a:xfrm>
        </p:spPr>
        <p:txBody>
          <a:bodyPr/>
          <a:lstStyle>
            <a:lvl1pPr marL="0" indent="0">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75419F49-690E-49EC-BD41-75A18C9E37FC}"/>
              </a:ext>
            </a:extLst>
          </p:cNvPr>
          <p:cNvSpPr>
            <a:spLocks noGrp="1"/>
          </p:cNvSpPr>
          <p:nvPr>
            <p:ph type="dt" sz="half" idx="10"/>
          </p:nvPr>
        </p:nvSpPr>
        <p:spPr/>
        <p:txBody>
          <a:bodyPr/>
          <a:lstStyle/>
          <a:p>
            <a:fld id="{11008460-8B2F-4AAA-A4E2-10730069204C}" type="datetimeFigureOut">
              <a:rPr lang="en-US" smtClean="0"/>
              <a:t>9/27/2023</a:t>
            </a:fld>
            <a:endParaRPr lang="en-US"/>
          </a:p>
        </p:txBody>
      </p:sp>
      <p:sp>
        <p:nvSpPr>
          <p:cNvPr id="5" name="Footer Placeholder 4">
            <a:extLst>
              <a:ext uri="{FF2B5EF4-FFF2-40B4-BE49-F238E27FC236}">
                <a16:creationId xmlns:a16="http://schemas.microsoft.com/office/drawing/2014/main" id="{9BBC9E70-1401-468E-97DE-4255CA22212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ABE14C-9127-4582-A006-2AEA93AF76BE}"/>
              </a:ext>
            </a:extLst>
          </p:cNvPr>
          <p:cNvSpPr>
            <a:spLocks noGrp="1"/>
          </p:cNvSpPr>
          <p:nvPr>
            <p:ph type="sldNum" sz="quarter" idx="12"/>
          </p:nvPr>
        </p:nvSpPr>
        <p:spPr/>
        <p:txBody>
          <a:bodyPr/>
          <a:lstStyle/>
          <a:p>
            <a:fld id="{0946259B-8396-46CD-AD42-FDEDA89DA278}" type="slidenum">
              <a:rPr lang="en-US" smtClean="0"/>
              <a:t>‹#›</a:t>
            </a:fld>
            <a:endParaRPr lang="en-US"/>
          </a:p>
        </p:txBody>
      </p:sp>
    </p:spTree>
    <p:extLst>
      <p:ext uri="{BB962C8B-B14F-4D97-AF65-F5344CB8AC3E}">
        <p14:creationId xmlns:p14="http://schemas.microsoft.com/office/powerpoint/2010/main" val="17845423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234DF9-FA60-4E7B-BDE8-C0F9AFE636E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E7F1133-890E-4E96-AEDD-0F921E26F51D}"/>
              </a:ext>
            </a:extLst>
          </p:cNvPr>
          <p:cNvSpPr>
            <a:spLocks noGrp="1"/>
          </p:cNvSpPr>
          <p:nvPr>
            <p:ph sz="half" idx="1"/>
          </p:nvPr>
        </p:nvSpPr>
        <p:spPr>
          <a:xfrm>
            <a:off x="966745" y="2250798"/>
            <a:ext cx="4445899" cy="375267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F14763B4-4987-4303-9640-54B67DD75E46}"/>
              </a:ext>
            </a:extLst>
          </p:cNvPr>
          <p:cNvSpPr>
            <a:spLocks noGrp="1"/>
          </p:cNvSpPr>
          <p:nvPr>
            <p:ph sz="half" idx="2"/>
          </p:nvPr>
        </p:nvSpPr>
        <p:spPr>
          <a:xfrm>
            <a:off x="5597174" y="2250798"/>
            <a:ext cx="4445899" cy="375267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4C94AAD8-D444-410E-98EC-47076908FA37}"/>
              </a:ext>
            </a:extLst>
          </p:cNvPr>
          <p:cNvSpPr>
            <a:spLocks noGrp="1"/>
          </p:cNvSpPr>
          <p:nvPr>
            <p:ph type="dt" sz="half" idx="10"/>
          </p:nvPr>
        </p:nvSpPr>
        <p:spPr/>
        <p:txBody>
          <a:bodyPr/>
          <a:lstStyle/>
          <a:p>
            <a:fld id="{11008460-8B2F-4AAA-A4E2-10730069204C}" type="datetimeFigureOut">
              <a:rPr lang="en-US" smtClean="0"/>
              <a:t>9/27/2023</a:t>
            </a:fld>
            <a:endParaRPr lang="en-US"/>
          </a:p>
        </p:txBody>
      </p:sp>
      <p:sp>
        <p:nvSpPr>
          <p:cNvPr id="6" name="Footer Placeholder 5">
            <a:extLst>
              <a:ext uri="{FF2B5EF4-FFF2-40B4-BE49-F238E27FC236}">
                <a16:creationId xmlns:a16="http://schemas.microsoft.com/office/drawing/2014/main" id="{E072F01E-6867-4604-8B58-F65BCC820AE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2543D87-0EC8-43C7-9D1B-46DB52129312}"/>
              </a:ext>
            </a:extLst>
          </p:cNvPr>
          <p:cNvSpPr>
            <a:spLocks noGrp="1"/>
          </p:cNvSpPr>
          <p:nvPr>
            <p:ph type="sldNum" sz="quarter" idx="12"/>
          </p:nvPr>
        </p:nvSpPr>
        <p:spPr/>
        <p:txBody>
          <a:bodyPr/>
          <a:lstStyle/>
          <a:p>
            <a:fld id="{0946259B-8396-46CD-AD42-FDEDA89DA278}" type="slidenum">
              <a:rPr lang="en-US" smtClean="0"/>
              <a:t>‹#›</a:t>
            </a:fld>
            <a:endParaRPr lang="en-US"/>
          </a:p>
        </p:txBody>
      </p:sp>
    </p:spTree>
    <p:extLst>
      <p:ext uri="{BB962C8B-B14F-4D97-AF65-F5344CB8AC3E}">
        <p14:creationId xmlns:p14="http://schemas.microsoft.com/office/powerpoint/2010/main" val="8035458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2605AE-70FD-4CEE-BDFB-D5C0A3D3595C}"/>
              </a:ext>
            </a:extLst>
          </p:cNvPr>
          <p:cNvSpPr>
            <a:spLocks noGrp="1"/>
          </p:cNvSpPr>
          <p:nvPr>
            <p:ph type="title"/>
          </p:nvPr>
        </p:nvSpPr>
        <p:spPr>
          <a:xfrm>
            <a:off x="966745" y="960120"/>
            <a:ext cx="9196928" cy="1060704"/>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EF9091E2-4532-4D16-827E-4DB0688FD829}"/>
              </a:ext>
            </a:extLst>
          </p:cNvPr>
          <p:cNvSpPr>
            <a:spLocks noGrp="1"/>
          </p:cNvSpPr>
          <p:nvPr>
            <p:ph type="body" idx="1"/>
          </p:nvPr>
        </p:nvSpPr>
        <p:spPr>
          <a:xfrm>
            <a:off x="967153" y="2062842"/>
            <a:ext cx="4445899" cy="781893"/>
          </a:xfrm>
        </p:spPr>
        <p:txBody>
          <a:bodyPr anchor="b">
            <a:normAutofit/>
          </a:bodyPr>
          <a:lstStyle>
            <a:lvl1pPr marL="0" indent="0">
              <a:buNone/>
              <a:defRPr sz="18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752B53BE-9EDA-4D07-A042-0D101FAB9A87}"/>
              </a:ext>
            </a:extLst>
          </p:cNvPr>
          <p:cNvSpPr>
            <a:spLocks noGrp="1"/>
          </p:cNvSpPr>
          <p:nvPr>
            <p:ph sz="half" idx="2"/>
          </p:nvPr>
        </p:nvSpPr>
        <p:spPr>
          <a:xfrm>
            <a:off x="966745" y="2882837"/>
            <a:ext cx="4446642" cy="334379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11DFDFC1-7510-4F8E-A831-ABA33D977ACA}"/>
              </a:ext>
            </a:extLst>
          </p:cNvPr>
          <p:cNvSpPr>
            <a:spLocks noGrp="1"/>
          </p:cNvSpPr>
          <p:nvPr>
            <p:ph type="body" sz="quarter" idx="3"/>
          </p:nvPr>
        </p:nvSpPr>
        <p:spPr>
          <a:xfrm>
            <a:off x="5725280" y="2062842"/>
            <a:ext cx="4467794" cy="781893"/>
          </a:xfrm>
        </p:spPr>
        <p:txBody>
          <a:bodyPr anchor="b">
            <a:normAutofit/>
          </a:bodyPr>
          <a:lstStyle>
            <a:lvl1pPr marL="0" indent="0">
              <a:buNone/>
              <a:defRPr sz="18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12A42F0-9A48-4946-8BA8-394CBF01A056}"/>
              </a:ext>
            </a:extLst>
          </p:cNvPr>
          <p:cNvSpPr>
            <a:spLocks noGrp="1"/>
          </p:cNvSpPr>
          <p:nvPr>
            <p:ph sz="quarter" idx="4"/>
          </p:nvPr>
        </p:nvSpPr>
        <p:spPr>
          <a:xfrm>
            <a:off x="5724868" y="2882837"/>
            <a:ext cx="4468541" cy="334379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200FC563-D319-494F-AA63-0BDF1D25E5D4}"/>
              </a:ext>
            </a:extLst>
          </p:cNvPr>
          <p:cNvSpPr>
            <a:spLocks noGrp="1"/>
          </p:cNvSpPr>
          <p:nvPr>
            <p:ph type="dt" sz="half" idx="10"/>
          </p:nvPr>
        </p:nvSpPr>
        <p:spPr/>
        <p:txBody>
          <a:bodyPr/>
          <a:lstStyle/>
          <a:p>
            <a:fld id="{11008460-8B2F-4AAA-A4E2-10730069204C}" type="datetimeFigureOut">
              <a:rPr lang="en-US" smtClean="0"/>
              <a:t>9/27/2023</a:t>
            </a:fld>
            <a:endParaRPr lang="en-US"/>
          </a:p>
        </p:txBody>
      </p:sp>
      <p:sp>
        <p:nvSpPr>
          <p:cNvPr id="8" name="Footer Placeholder 7">
            <a:extLst>
              <a:ext uri="{FF2B5EF4-FFF2-40B4-BE49-F238E27FC236}">
                <a16:creationId xmlns:a16="http://schemas.microsoft.com/office/drawing/2014/main" id="{DD42F4FE-433A-42F6-8A73-AD843352BF9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D575352-FC7F-4BA8-940F-2F920C2801B7}"/>
              </a:ext>
            </a:extLst>
          </p:cNvPr>
          <p:cNvSpPr>
            <a:spLocks noGrp="1"/>
          </p:cNvSpPr>
          <p:nvPr>
            <p:ph type="sldNum" sz="quarter" idx="12"/>
          </p:nvPr>
        </p:nvSpPr>
        <p:spPr/>
        <p:txBody>
          <a:bodyPr/>
          <a:lstStyle/>
          <a:p>
            <a:fld id="{0946259B-8396-46CD-AD42-FDEDA89DA278}" type="slidenum">
              <a:rPr lang="en-US" smtClean="0"/>
              <a:t>‹#›</a:t>
            </a:fld>
            <a:endParaRPr lang="en-US"/>
          </a:p>
        </p:txBody>
      </p:sp>
    </p:spTree>
    <p:extLst>
      <p:ext uri="{BB962C8B-B14F-4D97-AF65-F5344CB8AC3E}">
        <p14:creationId xmlns:p14="http://schemas.microsoft.com/office/powerpoint/2010/main" val="40506605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7B3FB5-4B13-4412-9F42-62450D6AA1E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0C87ECA-0E5D-4DD2-B664-DF351875FE29}"/>
              </a:ext>
            </a:extLst>
          </p:cNvPr>
          <p:cNvSpPr>
            <a:spLocks noGrp="1"/>
          </p:cNvSpPr>
          <p:nvPr>
            <p:ph type="dt" sz="half" idx="10"/>
          </p:nvPr>
        </p:nvSpPr>
        <p:spPr/>
        <p:txBody>
          <a:bodyPr/>
          <a:lstStyle/>
          <a:p>
            <a:fld id="{11008460-8B2F-4AAA-A4E2-10730069204C}" type="datetimeFigureOut">
              <a:rPr lang="en-US" smtClean="0"/>
              <a:t>9/27/2023</a:t>
            </a:fld>
            <a:endParaRPr lang="en-US"/>
          </a:p>
        </p:txBody>
      </p:sp>
      <p:sp>
        <p:nvSpPr>
          <p:cNvPr id="4" name="Footer Placeholder 3">
            <a:extLst>
              <a:ext uri="{FF2B5EF4-FFF2-40B4-BE49-F238E27FC236}">
                <a16:creationId xmlns:a16="http://schemas.microsoft.com/office/drawing/2014/main" id="{D4E2406B-A925-466A-AF79-D0A4E0EA41F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861B050-D381-4E1A-88DD-361F0EE9DD96}"/>
              </a:ext>
            </a:extLst>
          </p:cNvPr>
          <p:cNvSpPr>
            <a:spLocks noGrp="1"/>
          </p:cNvSpPr>
          <p:nvPr>
            <p:ph type="sldNum" sz="quarter" idx="12"/>
          </p:nvPr>
        </p:nvSpPr>
        <p:spPr/>
        <p:txBody>
          <a:bodyPr/>
          <a:lstStyle/>
          <a:p>
            <a:fld id="{0946259B-8396-46CD-AD42-FDEDA89DA278}" type="slidenum">
              <a:rPr lang="en-US" smtClean="0"/>
              <a:t>‹#›</a:t>
            </a:fld>
            <a:endParaRPr lang="en-US"/>
          </a:p>
        </p:txBody>
      </p:sp>
    </p:spTree>
    <p:extLst>
      <p:ext uri="{BB962C8B-B14F-4D97-AF65-F5344CB8AC3E}">
        <p14:creationId xmlns:p14="http://schemas.microsoft.com/office/powerpoint/2010/main" val="39217464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C8BF592-6A15-4999-ACFA-A535A113B25D}"/>
              </a:ext>
            </a:extLst>
          </p:cNvPr>
          <p:cNvSpPr>
            <a:spLocks noGrp="1"/>
          </p:cNvSpPr>
          <p:nvPr>
            <p:ph type="dt" sz="half" idx="10"/>
          </p:nvPr>
        </p:nvSpPr>
        <p:spPr/>
        <p:txBody>
          <a:bodyPr/>
          <a:lstStyle/>
          <a:p>
            <a:fld id="{11008460-8B2F-4AAA-A4E2-10730069204C}" type="datetimeFigureOut">
              <a:rPr lang="en-US" smtClean="0"/>
              <a:t>9/27/2023</a:t>
            </a:fld>
            <a:endParaRPr lang="en-US"/>
          </a:p>
        </p:txBody>
      </p:sp>
      <p:sp>
        <p:nvSpPr>
          <p:cNvPr id="3" name="Footer Placeholder 2">
            <a:extLst>
              <a:ext uri="{FF2B5EF4-FFF2-40B4-BE49-F238E27FC236}">
                <a16:creationId xmlns:a16="http://schemas.microsoft.com/office/drawing/2014/main" id="{7819EFC1-AD45-4610-8FC6-2058F55E47E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13DF506-CFF9-4BD2-8D76-3377927798E2}"/>
              </a:ext>
            </a:extLst>
          </p:cNvPr>
          <p:cNvSpPr>
            <a:spLocks noGrp="1"/>
          </p:cNvSpPr>
          <p:nvPr>
            <p:ph type="sldNum" sz="quarter" idx="12"/>
          </p:nvPr>
        </p:nvSpPr>
        <p:spPr/>
        <p:txBody>
          <a:bodyPr/>
          <a:lstStyle/>
          <a:p>
            <a:fld id="{0946259B-8396-46CD-AD42-FDEDA89DA278}" type="slidenum">
              <a:rPr lang="en-US" smtClean="0"/>
              <a:t>‹#›</a:t>
            </a:fld>
            <a:endParaRPr lang="en-US"/>
          </a:p>
        </p:txBody>
      </p:sp>
    </p:spTree>
    <p:extLst>
      <p:ext uri="{BB962C8B-B14F-4D97-AF65-F5344CB8AC3E}">
        <p14:creationId xmlns:p14="http://schemas.microsoft.com/office/powerpoint/2010/main" val="14742894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E77674-EAFF-4CAE-A685-8AEA617D0655}"/>
              </a:ext>
            </a:extLst>
          </p:cNvPr>
          <p:cNvSpPr>
            <a:spLocks noGrp="1"/>
          </p:cNvSpPr>
          <p:nvPr>
            <p:ph type="title"/>
          </p:nvPr>
        </p:nvSpPr>
        <p:spPr>
          <a:xfrm>
            <a:off x="839788" y="1094014"/>
            <a:ext cx="3932237" cy="1436914"/>
          </a:xfrm>
        </p:spPr>
        <p:txBody>
          <a:bodyPr anchor="b"/>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5DB3A185-E15D-46FD-A4FB-709A8B5D0BE3}"/>
              </a:ext>
            </a:extLst>
          </p:cNvPr>
          <p:cNvSpPr>
            <a:spLocks noGrp="1"/>
          </p:cNvSpPr>
          <p:nvPr>
            <p:ph idx="1"/>
          </p:nvPr>
        </p:nvSpPr>
        <p:spPr>
          <a:xfrm>
            <a:off x="5183188" y="1094014"/>
            <a:ext cx="6172200" cy="4767036"/>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E14086F7-5F48-40D6-B4E3-1347EA21B0A8}"/>
              </a:ext>
            </a:extLst>
          </p:cNvPr>
          <p:cNvSpPr>
            <a:spLocks noGrp="1"/>
          </p:cNvSpPr>
          <p:nvPr>
            <p:ph type="body" sz="half" idx="2"/>
          </p:nvPr>
        </p:nvSpPr>
        <p:spPr>
          <a:xfrm>
            <a:off x="839788" y="2618012"/>
            <a:ext cx="3932237" cy="325097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0EF4FC41-0A32-438D-9A47-F932AB492CBA}"/>
              </a:ext>
            </a:extLst>
          </p:cNvPr>
          <p:cNvSpPr>
            <a:spLocks noGrp="1"/>
          </p:cNvSpPr>
          <p:nvPr>
            <p:ph type="dt" sz="half" idx="10"/>
          </p:nvPr>
        </p:nvSpPr>
        <p:spPr/>
        <p:txBody>
          <a:bodyPr/>
          <a:lstStyle/>
          <a:p>
            <a:fld id="{11008460-8B2F-4AAA-A4E2-10730069204C}" type="datetimeFigureOut">
              <a:rPr lang="en-US" smtClean="0"/>
              <a:t>9/27/2023</a:t>
            </a:fld>
            <a:endParaRPr lang="en-US"/>
          </a:p>
        </p:txBody>
      </p:sp>
      <p:sp>
        <p:nvSpPr>
          <p:cNvPr id="6" name="Footer Placeholder 5">
            <a:extLst>
              <a:ext uri="{FF2B5EF4-FFF2-40B4-BE49-F238E27FC236}">
                <a16:creationId xmlns:a16="http://schemas.microsoft.com/office/drawing/2014/main" id="{02F0F85D-CB6B-48E8-B56F-81472CE94F0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B6E120E-E239-4B93-AC67-210D23BD2278}"/>
              </a:ext>
            </a:extLst>
          </p:cNvPr>
          <p:cNvSpPr>
            <a:spLocks noGrp="1"/>
          </p:cNvSpPr>
          <p:nvPr>
            <p:ph type="sldNum" sz="quarter" idx="12"/>
          </p:nvPr>
        </p:nvSpPr>
        <p:spPr/>
        <p:txBody>
          <a:bodyPr/>
          <a:lstStyle/>
          <a:p>
            <a:fld id="{0946259B-8396-46CD-AD42-FDEDA89DA278}" type="slidenum">
              <a:rPr lang="en-US" smtClean="0"/>
              <a:t>‹#›</a:t>
            </a:fld>
            <a:endParaRPr lang="en-US"/>
          </a:p>
        </p:txBody>
      </p:sp>
    </p:spTree>
    <p:extLst>
      <p:ext uri="{BB962C8B-B14F-4D97-AF65-F5344CB8AC3E}">
        <p14:creationId xmlns:p14="http://schemas.microsoft.com/office/powerpoint/2010/main" val="1090435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61F02C-5A08-45D4-AFE1-8EF0E6DECE4B}"/>
              </a:ext>
            </a:extLst>
          </p:cNvPr>
          <p:cNvSpPr>
            <a:spLocks noGrp="1"/>
          </p:cNvSpPr>
          <p:nvPr>
            <p:ph type="title"/>
          </p:nvPr>
        </p:nvSpPr>
        <p:spPr>
          <a:xfrm>
            <a:off x="839788" y="1065120"/>
            <a:ext cx="3932237" cy="1465806"/>
          </a:xfrm>
        </p:spPr>
        <p:txBody>
          <a:bodyPr anchor="b"/>
          <a:lstStyle>
            <a:lvl1pPr>
              <a:defRPr sz="3200"/>
            </a:lvl1pPr>
          </a:lstStyle>
          <a:p>
            <a:r>
              <a:rPr lang="en-US" dirty="0"/>
              <a:t>Click to edit Master title style</a:t>
            </a:r>
          </a:p>
        </p:txBody>
      </p:sp>
      <p:sp>
        <p:nvSpPr>
          <p:cNvPr id="3" name="Picture Placeholder 2">
            <a:extLst>
              <a:ext uri="{FF2B5EF4-FFF2-40B4-BE49-F238E27FC236}">
                <a16:creationId xmlns:a16="http://schemas.microsoft.com/office/drawing/2014/main" id="{A22EF863-20E6-4CF9-A179-0A2A52E5F35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CECFB1A-5B7E-45DA-9713-0CD8E3121F4B}"/>
              </a:ext>
            </a:extLst>
          </p:cNvPr>
          <p:cNvSpPr>
            <a:spLocks noGrp="1"/>
          </p:cNvSpPr>
          <p:nvPr>
            <p:ph type="body" sz="half" idx="2"/>
          </p:nvPr>
        </p:nvSpPr>
        <p:spPr>
          <a:xfrm>
            <a:off x="839788" y="2618014"/>
            <a:ext cx="3932237" cy="325097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F6EFD67F-901E-4423-A48F-41F00ECA520B}"/>
              </a:ext>
            </a:extLst>
          </p:cNvPr>
          <p:cNvSpPr>
            <a:spLocks noGrp="1"/>
          </p:cNvSpPr>
          <p:nvPr>
            <p:ph type="dt" sz="half" idx="10"/>
          </p:nvPr>
        </p:nvSpPr>
        <p:spPr/>
        <p:txBody>
          <a:bodyPr/>
          <a:lstStyle/>
          <a:p>
            <a:fld id="{11008460-8B2F-4AAA-A4E2-10730069204C}" type="datetimeFigureOut">
              <a:rPr lang="en-US" smtClean="0"/>
              <a:t>9/27/2023</a:t>
            </a:fld>
            <a:endParaRPr lang="en-US"/>
          </a:p>
        </p:txBody>
      </p:sp>
      <p:sp>
        <p:nvSpPr>
          <p:cNvPr id="6" name="Footer Placeholder 5">
            <a:extLst>
              <a:ext uri="{FF2B5EF4-FFF2-40B4-BE49-F238E27FC236}">
                <a16:creationId xmlns:a16="http://schemas.microsoft.com/office/drawing/2014/main" id="{97B04982-0749-4F34-A4DB-DDC12BD4BE3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7B38447-AEAF-40D9-B3D3-94404C144AE9}"/>
              </a:ext>
            </a:extLst>
          </p:cNvPr>
          <p:cNvSpPr>
            <a:spLocks noGrp="1"/>
          </p:cNvSpPr>
          <p:nvPr>
            <p:ph type="sldNum" sz="quarter" idx="12"/>
          </p:nvPr>
        </p:nvSpPr>
        <p:spPr/>
        <p:txBody>
          <a:bodyPr/>
          <a:lstStyle/>
          <a:p>
            <a:fld id="{0946259B-8396-46CD-AD42-FDEDA89DA278}" type="slidenum">
              <a:rPr lang="en-US" smtClean="0"/>
              <a:t>‹#›</a:t>
            </a:fld>
            <a:endParaRPr lang="en-US"/>
          </a:p>
        </p:txBody>
      </p:sp>
    </p:spTree>
    <p:extLst>
      <p:ext uri="{BB962C8B-B14F-4D97-AF65-F5344CB8AC3E}">
        <p14:creationId xmlns:p14="http://schemas.microsoft.com/office/powerpoint/2010/main" val="7830931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D206359A-F1E3-49EE-BBC2-40888C4A3628}"/>
              </a:ext>
            </a:extLst>
          </p:cNvPr>
          <p:cNvGrpSpPr/>
          <p:nvPr/>
        </p:nvGrpSpPr>
        <p:grpSpPr>
          <a:xfrm>
            <a:off x="9265700" y="2026"/>
            <a:ext cx="2926300" cy="5030922"/>
            <a:chOff x="9265700" y="2026"/>
            <a:chExt cx="2926300" cy="5030922"/>
          </a:xfrm>
        </p:grpSpPr>
        <p:sp>
          <p:nvSpPr>
            <p:cNvPr id="8" name="Freeform: Shape 7">
              <a:extLst>
                <a:ext uri="{FF2B5EF4-FFF2-40B4-BE49-F238E27FC236}">
                  <a16:creationId xmlns:a16="http://schemas.microsoft.com/office/drawing/2014/main" id="{CED90C42-6A0F-48E8-BF96-7D3E2A395EC7}"/>
                </a:ext>
              </a:extLst>
            </p:cNvPr>
            <p:cNvSpPr/>
            <p:nvPr/>
          </p:nvSpPr>
          <p:spPr>
            <a:xfrm>
              <a:off x="9326904" y="2026"/>
              <a:ext cx="2249810" cy="2294745"/>
            </a:xfrm>
            <a:custGeom>
              <a:avLst/>
              <a:gdLst>
                <a:gd name="connsiteX0" fmla="*/ 49162 w 2249810"/>
                <a:gd name="connsiteY0" fmla="*/ 0 h 2294745"/>
                <a:gd name="connsiteX1" fmla="*/ 2200648 w 2249810"/>
                <a:gd name="connsiteY1" fmla="*/ 0 h 2294745"/>
                <a:gd name="connsiteX2" fmla="*/ 2210105 w 2249810"/>
                <a:gd name="connsiteY2" fmla="*/ 23601 h 2294745"/>
                <a:gd name="connsiteX3" fmla="*/ 2249810 w 2249810"/>
                <a:gd name="connsiteY3" fmla="*/ 326934 h 2294745"/>
                <a:gd name="connsiteX4" fmla="*/ 2249810 w 2249810"/>
                <a:gd name="connsiteY4" fmla="*/ 422824 h 2294745"/>
                <a:gd name="connsiteX5" fmla="*/ 2249810 w 2249810"/>
                <a:gd name="connsiteY5" fmla="*/ 696534 h 2294745"/>
                <a:gd name="connsiteX6" fmla="*/ 2249810 w 2249810"/>
                <a:gd name="connsiteY6" fmla="*/ 848826 h 2294745"/>
                <a:gd name="connsiteX7" fmla="*/ 2249810 w 2249810"/>
                <a:gd name="connsiteY7" fmla="*/ 1058531 h 2294745"/>
                <a:gd name="connsiteX8" fmla="*/ 2249810 w 2249810"/>
                <a:gd name="connsiteY8" fmla="*/ 1218426 h 2294745"/>
                <a:gd name="connsiteX9" fmla="*/ 1955981 w 2249810"/>
                <a:gd name="connsiteY9" fmla="*/ 1845313 h 2294745"/>
                <a:gd name="connsiteX10" fmla="*/ 1225437 w 2249810"/>
                <a:gd name="connsiteY10" fmla="*/ 2208220 h 2294745"/>
                <a:gd name="connsiteX11" fmla="*/ 1123061 w 2249810"/>
                <a:gd name="connsiteY11" fmla="*/ 2294745 h 2294745"/>
                <a:gd name="connsiteX12" fmla="*/ 1024372 w 2249810"/>
                <a:gd name="connsiteY12" fmla="*/ 2208220 h 2294745"/>
                <a:gd name="connsiteX13" fmla="*/ 293828 w 2249810"/>
                <a:gd name="connsiteY13" fmla="*/ 1845313 h 2294745"/>
                <a:gd name="connsiteX14" fmla="*/ 0 w 2249810"/>
                <a:gd name="connsiteY14" fmla="*/ 1218426 h 2294745"/>
                <a:gd name="connsiteX15" fmla="*/ 0 w 2249810"/>
                <a:gd name="connsiteY15" fmla="*/ 1058531 h 2294745"/>
                <a:gd name="connsiteX16" fmla="*/ 0 w 2249810"/>
                <a:gd name="connsiteY16" fmla="*/ 848826 h 2294745"/>
                <a:gd name="connsiteX17" fmla="*/ 0 w 2249810"/>
                <a:gd name="connsiteY17" fmla="*/ 696534 h 2294745"/>
                <a:gd name="connsiteX18" fmla="*/ 0 w 2249810"/>
                <a:gd name="connsiteY18" fmla="*/ 422824 h 2294745"/>
                <a:gd name="connsiteX19" fmla="*/ 0 w 2249810"/>
                <a:gd name="connsiteY19" fmla="*/ 326934 h 2294745"/>
                <a:gd name="connsiteX20" fmla="*/ 39705 w 2249810"/>
                <a:gd name="connsiteY20" fmla="*/ 23601 h 2294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49810" h="2294745">
                  <a:moveTo>
                    <a:pt x="49162" y="0"/>
                  </a:moveTo>
                  <a:lnTo>
                    <a:pt x="2200648" y="0"/>
                  </a:lnTo>
                  <a:lnTo>
                    <a:pt x="2210105" y="23601"/>
                  </a:lnTo>
                  <a:cubicBezTo>
                    <a:pt x="2236898" y="106934"/>
                    <a:pt x="2249810" y="205568"/>
                    <a:pt x="2249810" y="326934"/>
                  </a:cubicBezTo>
                  <a:lnTo>
                    <a:pt x="2249810" y="422824"/>
                  </a:lnTo>
                  <a:lnTo>
                    <a:pt x="2249810" y="696534"/>
                  </a:lnTo>
                  <a:lnTo>
                    <a:pt x="2249810" y="848826"/>
                  </a:lnTo>
                  <a:lnTo>
                    <a:pt x="2249810" y="1058531"/>
                  </a:lnTo>
                  <a:lnTo>
                    <a:pt x="2249810" y="1218426"/>
                  </a:lnTo>
                  <a:cubicBezTo>
                    <a:pt x="2249810" y="1542068"/>
                    <a:pt x="2157989" y="1704061"/>
                    <a:pt x="1955981" y="1845313"/>
                  </a:cubicBezTo>
                  <a:cubicBezTo>
                    <a:pt x="1745898" y="1967026"/>
                    <a:pt x="1470144" y="2019115"/>
                    <a:pt x="1225437" y="2208220"/>
                  </a:cubicBezTo>
                  <a:lnTo>
                    <a:pt x="1123061" y="2294745"/>
                  </a:lnTo>
                  <a:lnTo>
                    <a:pt x="1024372" y="2208220"/>
                  </a:lnTo>
                  <a:cubicBezTo>
                    <a:pt x="779664" y="2019115"/>
                    <a:pt x="503910" y="1967026"/>
                    <a:pt x="293828" y="1845313"/>
                  </a:cubicBezTo>
                  <a:cubicBezTo>
                    <a:pt x="91820" y="1704061"/>
                    <a:pt x="0" y="1542068"/>
                    <a:pt x="0" y="1218426"/>
                  </a:cubicBezTo>
                  <a:lnTo>
                    <a:pt x="0" y="1058531"/>
                  </a:lnTo>
                  <a:lnTo>
                    <a:pt x="0" y="848826"/>
                  </a:lnTo>
                  <a:lnTo>
                    <a:pt x="0" y="696534"/>
                  </a:lnTo>
                  <a:lnTo>
                    <a:pt x="0" y="422824"/>
                  </a:lnTo>
                  <a:lnTo>
                    <a:pt x="0" y="326934"/>
                  </a:lnTo>
                  <a:cubicBezTo>
                    <a:pt x="0" y="205568"/>
                    <a:pt x="12912" y="106934"/>
                    <a:pt x="39705" y="23601"/>
                  </a:cubicBezTo>
                  <a:close/>
                </a:path>
              </a:pathLst>
            </a:custGeom>
            <a:solidFill>
              <a:schemeClr val="bg2">
                <a:lumMod val="75000"/>
                <a:alpha val="1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Shape 8">
              <a:extLst>
                <a:ext uri="{FF2B5EF4-FFF2-40B4-BE49-F238E27FC236}">
                  <a16:creationId xmlns:a16="http://schemas.microsoft.com/office/drawing/2014/main" id="{5DA0863A-55F7-4EB0-9451-F3EE4D65DBDB}"/>
                </a:ext>
              </a:extLst>
            </p:cNvPr>
            <p:cNvSpPr/>
            <p:nvPr/>
          </p:nvSpPr>
          <p:spPr>
            <a:xfrm>
              <a:off x="10597154" y="1907348"/>
              <a:ext cx="1594846" cy="3044131"/>
            </a:xfrm>
            <a:custGeom>
              <a:avLst/>
              <a:gdLst>
                <a:gd name="connsiteX0" fmla="*/ 1126749 w 1594846"/>
                <a:gd name="connsiteY0" fmla="*/ 0 h 3044131"/>
                <a:gd name="connsiteX1" fmla="*/ 1225438 w 1594846"/>
                <a:gd name="connsiteY1" fmla="*/ 86525 h 3044131"/>
                <a:gd name="connsiteX2" fmla="*/ 1413279 w 1594846"/>
                <a:gd name="connsiteY2" fmla="*/ 205892 h 3044131"/>
                <a:gd name="connsiteX3" fmla="*/ 1594846 w 1594846"/>
                <a:gd name="connsiteY3" fmla="*/ 289191 h 3044131"/>
                <a:gd name="connsiteX4" fmla="*/ 1594846 w 1594846"/>
                <a:gd name="connsiteY4" fmla="*/ 2754939 h 3044131"/>
                <a:gd name="connsiteX5" fmla="*/ 1413277 w 1594846"/>
                <a:gd name="connsiteY5" fmla="*/ 2838239 h 3044131"/>
                <a:gd name="connsiteX6" fmla="*/ 1225436 w 1594846"/>
                <a:gd name="connsiteY6" fmla="*/ 2957606 h 3044131"/>
                <a:gd name="connsiteX7" fmla="*/ 1123061 w 1594846"/>
                <a:gd name="connsiteY7" fmla="*/ 3044131 h 3044131"/>
                <a:gd name="connsiteX8" fmla="*/ 1024372 w 1594846"/>
                <a:gd name="connsiteY8" fmla="*/ 2957606 h 3044131"/>
                <a:gd name="connsiteX9" fmla="*/ 293828 w 1594846"/>
                <a:gd name="connsiteY9" fmla="*/ 2594699 h 3044131"/>
                <a:gd name="connsiteX10" fmla="*/ 0 w 1594846"/>
                <a:gd name="connsiteY10" fmla="*/ 1967812 h 3044131"/>
                <a:gd name="connsiteX11" fmla="*/ 0 w 1594846"/>
                <a:gd name="connsiteY11" fmla="*/ 1807917 h 3044131"/>
                <a:gd name="connsiteX12" fmla="*/ 0 w 1594846"/>
                <a:gd name="connsiteY12" fmla="*/ 1598212 h 3044131"/>
                <a:gd name="connsiteX13" fmla="*/ 0 w 1594846"/>
                <a:gd name="connsiteY13" fmla="*/ 1445920 h 3044131"/>
                <a:gd name="connsiteX14" fmla="*/ 0 w 1594846"/>
                <a:gd name="connsiteY14" fmla="*/ 1172210 h 3044131"/>
                <a:gd name="connsiteX15" fmla="*/ 0 w 1594846"/>
                <a:gd name="connsiteY15" fmla="*/ 1076320 h 3044131"/>
                <a:gd name="connsiteX16" fmla="*/ 293829 w 1594846"/>
                <a:gd name="connsiteY16" fmla="*/ 449433 h 3044131"/>
                <a:gd name="connsiteX17" fmla="*/ 1024374 w 1594846"/>
                <a:gd name="connsiteY17" fmla="*/ 86525 h 3044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94846" h="3044131">
                  <a:moveTo>
                    <a:pt x="1126749" y="0"/>
                  </a:moveTo>
                  <a:lnTo>
                    <a:pt x="1225438" y="86525"/>
                  </a:lnTo>
                  <a:cubicBezTo>
                    <a:pt x="1286615" y="133801"/>
                    <a:pt x="1349732" y="172514"/>
                    <a:pt x="1413279" y="205892"/>
                  </a:cubicBezTo>
                  <a:lnTo>
                    <a:pt x="1594846" y="289191"/>
                  </a:lnTo>
                  <a:lnTo>
                    <a:pt x="1594846" y="2754939"/>
                  </a:lnTo>
                  <a:lnTo>
                    <a:pt x="1413277" y="2838239"/>
                  </a:lnTo>
                  <a:cubicBezTo>
                    <a:pt x="1349730" y="2871617"/>
                    <a:pt x="1286613" y="2910330"/>
                    <a:pt x="1225436" y="2957606"/>
                  </a:cubicBezTo>
                  <a:lnTo>
                    <a:pt x="1123061" y="3044131"/>
                  </a:lnTo>
                  <a:lnTo>
                    <a:pt x="1024372" y="2957606"/>
                  </a:lnTo>
                  <a:cubicBezTo>
                    <a:pt x="779664" y="2768501"/>
                    <a:pt x="503910" y="2716412"/>
                    <a:pt x="293828" y="2594699"/>
                  </a:cubicBezTo>
                  <a:cubicBezTo>
                    <a:pt x="91820" y="2453447"/>
                    <a:pt x="0" y="2291454"/>
                    <a:pt x="0" y="1967812"/>
                  </a:cubicBezTo>
                  <a:lnTo>
                    <a:pt x="0" y="1807917"/>
                  </a:lnTo>
                  <a:lnTo>
                    <a:pt x="0" y="1598212"/>
                  </a:lnTo>
                  <a:lnTo>
                    <a:pt x="0" y="1445920"/>
                  </a:lnTo>
                  <a:lnTo>
                    <a:pt x="0" y="1172210"/>
                  </a:lnTo>
                  <a:lnTo>
                    <a:pt x="0" y="1076320"/>
                  </a:lnTo>
                  <a:cubicBezTo>
                    <a:pt x="0" y="752678"/>
                    <a:pt x="91821" y="590684"/>
                    <a:pt x="293829" y="449433"/>
                  </a:cubicBezTo>
                  <a:cubicBezTo>
                    <a:pt x="503912" y="327719"/>
                    <a:pt x="779665" y="275630"/>
                    <a:pt x="1024374" y="86525"/>
                  </a:cubicBezTo>
                  <a:close/>
                </a:path>
              </a:pathLst>
            </a:custGeom>
            <a:solidFill>
              <a:schemeClr val="bg2">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Freeform: Shape 9">
              <a:extLst>
                <a:ext uri="{FF2B5EF4-FFF2-40B4-BE49-F238E27FC236}">
                  <a16:creationId xmlns:a16="http://schemas.microsoft.com/office/drawing/2014/main" id="{5FE7CFE2-40F6-44B2-8AAD-0C384EEFCF7E}"/>
                </a:ext>
              </a:extLst>
            </p:cNvPr>
            <p:cNvSpPr/>
            <p:nvPr/>
          </p:nvSpPr>
          <p:spPr>
            <a:xfrm>
              <a:off x="9265700" y="7622"/>
              <a:ext cx="2372219" cy="2371961"/>
            </a:xfrm>
            <a:custGeom>
              <a:avLst/>
              <a:gdLst>
                <a:gd name="connsiteX0" fmla="*/ 2144960 w 4282900"/>
                <a:gd name="connsiteY0" fmla="*/ 0 h 5795027"/>
                <a:gd name="connsiteX1" fmla="*/ 2332832 w 4282900"/>
                <a:gd name="connsiteY1" fmla="*/ 164715 h 5795027"/>
                <a:gd name="connsiteX2" fmla="*/ 3723546 w 4282900"/>
                <a:gd name="connsiteY2" fmla="*/ 855573 h 5795027"/>
                <a:gd name="connsiteX3" fmla="*/ 4282900 w 4282900"/>
                <a:gd name="connsiteY3" fmla="*/ 2048959 h 5795027"/>
                <a:gd name="connsiteX4" fmla="*/ 4282900 w 4282900"/>
                <a:gd name="connsiteY4" fmla="*/ 2231503 h 5795027"/>
                <a:gd name="connsiteX5" fmla="*/ 4282900 w 4282900"/>
                <a:gd name="connsiteY5" fmla="*/ 2752557 h 5795027"/>
                <a:gd name="connsiteX6" fmla="*/ 4282900 w 4282900"/>
                <a:gd name="connsiteY6" fmla="*/ 3042471 h 5795027"/>
                <a:gd name="connsiteX7" fmla="*/ 4282900 w 4282900"/>
                <a:gd name="connsiteY7" fmla="*/ 3441681 h 5795027"/>
                <a:gd name="connsiteX8" fmla="*/ 4282900 w 4282900"/>
                <a:gd name="connsiteY8" fmla="*/ 3746068 h 5795027"/>
                <a:gd name="connsiteX9" fmla="*/ 3723546 w 4282900"/>
                <a:gd name="connsiteY9" fmla="*/ 4939455 h 5795027"/>
                <a:gd name="connsiteX10" fmla="*/ 2332829 w 4282900"/>
                <a:gd name="connsiteY10" fmla="*/ 5630311 h 5795027"/>
                <a:gd name="connsiteX11" fmla="*/ 2137940 w 4282900"/>
                <a:gd name="connsiteY11" fmla="*/ 5795027 h 5795027"/>
                <a:gd name="connsiteX12" fmla="*/ 1950069 w 4282900"/>
                <a:gd name="connsiteY12" fmla="*/ 5630311 h 5795027"/>
                <a:gd name="connsiteX13" fmla="*/ 559353 w 4282900"/>
                <a:gd name="connsiteY13" fmla="*/ 4939455 h 5795027"/>
                <a:gd name="connsiteX14" fmla="*/ 0 w 4282900"/>
                <a:gd name="connsiteY14" fmla="*/ 3746068 h 5795027"/>
                <a:gd name="connsiteX15" fmla="*/ 0 w 4282900"/>
                <a:gd name="connsiteY15" fmla="*/ 3441681 h 5795027"/>
                <a:gd name="connsiteX16" fmla="*/ 0 w 4282900"/>
                <a:gd name="connsiteY16" fmla="*/ 3042471 h 5795027"/>
                <a:gd name="connsiteX17" fmla="*/ 0 w 4282900"/>
                <a:gd name="connsiteY17" fmla="*/ 2752557 h 5795027"/>
                <a:gd name="connsiteX18" fmla="*/ 0 w 4282900"/>
                <a:gd name="connsiteY18" fmla="*/ 2231503 h 5795027"/>
                <a:gd name="connsiteX19" fmla="*/ 0 w 4282900"/>
                <a:gd name="connsiteY19" fmla="*/ 2048959 h 5795027"/>
                <a:gd name="connsiteX20" fmla="*/ 559354 w 4282900"/>
                <a:gd name="connsiteY20" fmla="*/ 855573 h 5795027"/>
                <a:gd name="connsiteX21" fmla="*/ 1950071 w 4282900"/>
                <a:gd name="connsiteY21" fmla="*/ 164715 h 5795027"/>
                <a:gd name="connsiteX0" fmla="*/ 4282900 w 4447989"/>
                <a:gd name="connsiteY0" fmla="*/ 2048959 h 5795027"/>
                <a:gd name="connsiteX1" fmla="*/ 4282900 w 4447989"/>
                <a:gd name="connsiteY1" fmla="*/ 2231503 h 5795027"/>
                <a:gd name="connsiteX2" fmla="*/ 4282900 w 4447989"/>
                <a:gd name="connsiteY2" fmla="*/ 2752557 h 5795027"/>
                <a:gd name="connsiteX3" fmla="*/ 4282900 w 4447989"/>
                <a:gd name="connsiteY3" fmla="*/ 3042471 h 5795027"/>
                <a:gd name="connsiteX4" fmla="*/ 4282900 w 4447989"/>
                <a:gd name="connsiteY4" fmla="*/ 3441681 h 5795027"/>
                <a:gd name="connsiteX5" fmla="*/ 4282900 w 4447989"/>
                <a:gd name="connsiteY5" fmla="*/ 3746068 h 5795027"/>
                <a:gd name="connsiteX6" fmla="*/ 3723546 w 4447989"/>
                <a:gd name="connsiteY6" fmla="*/ 4939455 h 5795027"/>
                <a:gd name="connsiteX7" fmla="*/ 2332829 w 4447989"/>
                <a:gd name="connsiteY7" fmla="*/ 5630311 h 5795027"/>
                <a:gd name="connsiteX8" fmla="*/ 2137940 w 4447989"/>
                <a:gd name="connsiteY8" fmla="*/ 5795027 h 5795027"/>
                <a:gd name="connsiteX9" fmla="*/ 1950069 w 4447989"/>
                <a:gd name="connsiteY9" fmla="*/ 5630311 h 5795027"/>
                <a:gd name="connsiteX10" fmla="*/ 559353 w 4447989"/>
                <a:gd name="connsiteY10" fmla="*/ 4939455 h 5795027"/>
                <a:gd name="connsiteX11" fmla="*/ 0 w 4447989"/>
                <a:gd name="connsiteY11" fmla="*/ 3746068 h 5795027"/>
                <a:gd name="connsiteX12" fmla="*/ 0 w 4447989"/>
                <a:gd name="connsiteY12" fmla="*/ 3441681 h 5795027"/>
                <a:gd name="connsiteX13" fmla="*/ 0 w 4447989"/>
                <a:gd name="connsiteY13" fmla="*/ 3042471 h 5795027"/>
                <a:gd name="connsiteX14" fmla="*/ 0 w 4447989"/>
                <a:gd name="connsiteY14" fmla="*/ 2752557 h 5795027"/>
                <a:gd name="connsiteX15" fmla="*/ 0 w 4447989"/>
                <a:gd name="connsiteY15" fmla="*/ 2231503 h 5795027"/>
                <a:gd name="connsiteX16" fmla="*/ 0 w 4447989"/>
                <a:gd name="connsiteY16" fmla="*/ 2048959 h 5795027"/>
                <a:gd name="connsiteX17" fmla="*/ 559354 w 4447989"/>
                <a:gd name="connsiteY17" fmla="*/ 855573 h 5795027"/>
                <a:gd name="connsiteX18" fmla="*/ 1950071 w 4447989"/>
                <a:gd name="connsiteY18" fmla="*/ 164715 h 5795027"/>
                <a:gd name="connsiteX19" fmla="*/ 2144960 w 4447989"/>
                <a:gd name="connsiteY19" fmla="*/ 0 h 5795027"/>
                <a:gd name="connsiteX20" fmla="*/ 2332832 w 4447989"/>
                <a:gd name="connsiteY20" fmla="*/ 164715 h 5795027"/>
                <a:gd name="connsiteX21" fmla="*/ 3723546 w 4447989"/>
                <a:gd name="connsiteY21" fmla="*/ 855573 h 5795027"/>
                <a:gd name="connsiteX22" fmla="*/ 4447989 w 4447989"/>
                <a:gd name="connsiteY22" fmla="*/ 2214048 h 5795027"/>
                <a:gd name="connsiteX0" fmla="*/ 4282900 w 4282900"/>
                <a:gd name="connsiteY0" fmla="*/ 2048959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3723546 w 4282900"/>
                <a:gd name="connsiteY21" fmla="*/ 855573 h 5795027"/>
                <a:gd name="connsiteX0" fmla="*/ 4248071 w 4282900"/>
                <a:gd name="connsiteY0" fmla="*/ 1519558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3723546 w 4282900"/>
                <a:gd name="connsiteY21" fmla="*/ 855573 h 5795027"/>
                <a:gd name="connsiteX0" fmla="*/ 4248071 w 4292243"/>
                <a:gd name="connsiteY0" fmla="*/ 1519558 h 5795027"/>
                <a:gd name="connsiteX1" fmla="*/ 4282900 w 4292243"/>
                <a:gd name="connsiteY1" fmla="*/ 2231503 h 5795027"/>
                <a:gd name="connsiteX2" fmla="*/ 4282900 w 4292243"/>
                <a:gd name="connsiteY2" fmla="*/ 2752557 h 5795027"/>
                <a:gd name="connsiteX3" fmla="*/ 4282900 w 4292243"/>
                <a:gd name="connsiteY3" fmla="*/ 3042471 h 5795027"/>
                <a:gd name="connsiteX4" fmla="*/ 4282900 w 4292243"/>
                <a:gd name="connsiteY4" fmla="*/ 3441681 h 5795027"/>
                <a:gd name="connsiteX5" fmla="*/ 4282900 w 4292243"/>
                <a:gd name="connsiteY5" fmla="*/ 3746068 h 5795027"/>
                <a:gd name="connsiteX6" fmla="*/ 3723546 w 4292243"/>
                <a:gd name="connsiteY6" fmla="*/ 4939455 h 5795027"/>
                <a:gd name="connsiteX7" fmla="*/ 2332829 w 4292243"/>
                <a:gd name="connsiteY7" fmla="*/ 5630311 h 5795027"/>
                <a:gd name="connsiteX8" fmla="*/ 2137940 w 4292243"/>
                <a:gd name="connsiteY8" fmla="*/ 5795027 h 5795027"/>
                <a:gd name="connsiteX9" fmla="*/ 1950069 w 4292243"/>
                <a:gd name="connsiteY9" fmla="*/ 5630311 h 5795027"/>
                <a:gd name="connsiteX10" fmla="*/ 559353 w 4292243"/>
                <a:gd name="connsiteY10" fmla="*/ 4939455 h 5795027"/>
                <a:gd name="connsiteX11" fmla="*/ 0 w 4292243"/>
                <a:gd name="connsiteY11" fmla="*/ 3746068 h 5795027"/>
                <a:gd name="connsiteX12" fmla="*/ 0 w 4292243"/>
                <a:gd name="connsiteY12" fmla="*/ 3441681 h 5795027"/>
                <a:gd name="connsiteX13" fmla="*/ 0 w 4292243"/>
                <a:gd name="connsiteY13" fmla="*/ 3042471 h 5795027"/>
                <a:gd name="connsiteX14" fmla="*/ 0 w 4292243"/>
                <a:gd name="connsiteY14" fmla="*/ 2752557 h 5795027"/>
                <a:gd name="connsiteX15" fmla="*/ 0 w 4292243"/>
                <a:gd name="connsiteY15" fmla="*/ 2231503 h 5795027"/>
                <a:gd name="connsiteX16" fmla="*/ 0 w 4292243"/>
                <a:gd name="connsiteY16" fmla="*/ 2048959 h 5795027"/>
                <a:gd name="connsiteX17" fmla="*/ 559354 w 4292243"/>
                <a:gd name="connsiteY17" fmla="*/ 855573 h 5795027"/>
                <a:gd name="connsiteX18" fmla="*/ 1950071 w 4292243"/>
                <a:gd name="connsiteY18" fmla="*/ 164715 h 5795027"/>
                <a:gd name="connsiteX19" fmla="*/ 2144960 w 4292243"/>
                <a:gd name="connsiteY19" fmla="*/ 0 h 5795027"/>
                <a:gd name="connsiteX20" fmla="*/ 2332832 w 4292243"/>
                <a:gd name="connsiteY20" fmla="*/ 164715 h 5795027"/>
                <a:gd name="connsiteX21" fmla="*/ 3723546 w 4292243"/>
                <a:gd name="connsiteY21" fmla="*/ 855573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3723546 w 4282900"/>
                <a:gd name="connsiteY21" fmla="*/ 855573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2144960 w 4282900"/>
                <a:gd name="connsiteY18" fmla="*/ 0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64279 w 4282900"/>
                <a:gd name="connsiteY17" fmla="*/ 1516418 h 5795027"/>
                <a:gd name="connsiteX18" fmla="*/ 559354 w 4282900"/>
                <a:gd name="connsiteY18" fmla="*/ 855573 h 5795027"/>
                <a:gd name="connsiteX19" fmla="*/ 2144960 w 4282900"/>
                <a:gd name="connsiteY19" fmla="*/ 0 h 5795027"/>
                <a:gd name="connsiteX0" fmla="*/ 4213242 w 4282900"/>
                <a:gd name="connsiteY0" fmla="*/ 657020 h 4939454"/>
                <a:gd name="connsiteX1" fmla="*/ 4282900 w 4282900"/>
                <a:gd name="connsiteY1" fmla="*/ 1375930 h 4939454"/>
                <a:gd name="connsiteX2" fmla="*/ 4282900 w 4282900"/>
                <a:gd name="connsiteY2" fmla="*/ 1896984 h 4939454"/>
                <a:gd name="connsiteX3" fmla="*/ 4282900 w 4282900"/>
                <a:gd name="connsiteY3" fmla="*/ 2186898 h 4939454"/>
                <a:gd name="connsiteX4" fmla="*/ 4282900 w 4282900"/>
                <a:gd name="connsiteY4" fmla="*/ 2586108 h 4939454"/>
                <a:gd name="connsiteX5" fmla="*/ 4282900 w 4282900"/>
                <a:gd name="connsiteY5" fmla="*/ 2890495 h 4939454"/>
                <a:gd name="connsiteX6" fmla="*/ 3723546 w 4282900"/>
                <a:gd name="connsiteY6" fmla="*/ 4083882 h 4939454"/>
                <a:gd name="connsiteX7" fmla="*/ 2332829 w 4282900"/>
                <a:gd name="connsiteY7" fmla="*/ 4774738 h 4939454"/>
                <a:gd name="connsiteX8" fmla="*/ 2137940 w 4282900"/>
                <a:gd name="connsiteY8" fmla="*/ 4939454 h 4939454"/>
                <a:gd name="connsiteX9" fmla="*/ 1950069 w 4282900"/>
                <a:gd name="connsiteY9" fmla="*/ 4774738 h 4939454"/>
                <a:gd name="connsiteX10" fmla="*/ 559353 w 4282900"/>
                <a:gd name="connsiteY10" fmla="*/ 4083882 h 4939454"/>
                <a:gd name="connsiteX11" fmla="*/ 0 w 4282900"/>
                <a:gd name="connsiteY11" fmla="*/ 2890495 h 4939454"/>
                <a:gd name="connsiteX12" fmla="*/ 0 w 4282900"/>
                <a:gd name="connsiteY12" fmla="*/ 2586108 h 4939454"/>
                <a:gd name="connsiteX13" fmla="*/ 0 w 4282900"/>
                <a:gd name="connsiteY13" fmla="*/ 2186898 h 4939454"/>
                <a:gd name="connsiteX14" fmla="*/ 0 w 4282900"/>
                <a:gd name="connsiteY14" fmla="*/ 1896984 h 4939454"/>
                <a:gd name="connsiteX15" fmla="*/ 0 w 4282900"/>
                <a:gd name="connsiteY15" fmla="*/ 1375930 h 4939454"/>
                <a:gd name="connsiteX16" fmla="*/ 0 w 4282900"/>
                <a:gd name="connsiteY16" fmla="*/ 1193386 h 4939454"/>
                <a:gd name="connsiteX17" fmla="*/ 64279 w 4282900"/>
                <a:gd name="connsiteY17" fmla="*/ 660845 h 4939454"/>
                <a:gd name="connsiteX18" fmla="*/ 559354 w 4282900"/>
                <a:gd name="connsiteY18" fmla="*/ 0 h 4939454"/>
                <a:gd name="connsiteX0" fmla="*/ 4213242 w 4282900"/>
                <a:gd name="connsiteY0" fmla="*/ 0 h 4282434"/>
                <a:gd name="connsiteX1" fmla="*/ 4282900 w 4282900"/>
                <a:gd name="connsiteY1" fmla="*/ 718910 h 4282434"/>
                <a:gd name="connsiteX2" fmla="*/ 4282900 w 4282900"/>
                <a:gd name="connsiteY2" fmla="*/ 1239964 h 4282434"/>
                <a:gd name="connsiteX3" fmla="*/ 4282900 w 4282900"/>
                <a:gd name="connsiteY3" fmla="*/ 1529878 h 4282434"/>
                <a:gd name="connsiteX4" fmla="*/ 4282900 w 4282900"/>
                <a:gd name="connsiteY4" fmla="*/ 1929088 h 4282434"/>
                <a:gd name="connsiteX5" fmla="*/ 4282900 w 4282900"/>
                <a:gd name="connsiteY5" fmla="*/ 2233475 h 4282434"/>
                <a:gd name="connsiteX6" fmla="*/ 3723546 w 4282900"/>
                <a:gd name="connsiteY6" fmla="*/ 3426862 h 4282434"/>
                <a:gd name="connsiteX7" fmla="*/ 2332829 w 4282900"/>
                <a:gd name="connsiteY7" fmla="*/ 4117718 h 4282434"/>
                <a:gd name="connsiteX8" fmla="*/ 2137940 w 4282900"/>
                <a:gd name="connsiteY8" fmla="*/ 4282434 h 4282434"/>
                <a:gd name="connsiteX9" fmla="*/ 1950069 w 4282900"/>
                <a:gd name="connsiteY9" fmla="*/ 4117718 h 4282434"/>
                <a:gd name="connsiteX10" fmla="*/ 559353 w 4282900"/>
                <a:gd name="connsiteY10" fmla="*/ 3426862 h 4282434"/>
                <a:gd name="connsiteX11" fmla="*/ 0 w 4282900"/>
                <a:gd name="connsiteY11" fmla="*/ 2233475 h 4282434"/>
                <a:gd name="connsiteX12" fmla="*/ 0 w 4282900"/>
                <a:gd name="connsiteY12" fmla="*/ 1929088 h 4282434"/>
                <a:gd name="connsiteX13" fmla="*/ 0 w 4282900"/>
                <a:gd name="connsiteY13" fmla="*/ 1529878 h 4282434"/>
                <a:gd name="connsiteX14" fmla="*/ 0 w 4282900"/>
                <a:gd name="connsiteY14" fmla="*/ 1239964 h 4282434"/>
                <a:gd name="connsiteX15" fmla="*/ 0 w 4282900"/>
                <a:gd name="connsiteY15" fmla="*/ 718910 h 4282434"/>
                <a:gd name="connsiteX16" fmla="*/ 0 w 4282900"/>
                <a:gd name="connsiteY16" fmla="*/ 536366 h 4282434"/>
                <a:gd name="connsiteX17" fmla="*/ 64279 w 4282900"/>
                <a:gd name="connsiteY17" fmla="*/ 3825 h 4282434"/>
                <a:gd name="connsiteX0" fmla="*/ 4213242 w 4282900"/>
                <a:gd name="connsiteY0" fmla="*/ 0 h 4282434"/>
                <a:gd name="connsiteX1" fmla="*/ 4282900 w 4282900"/>
                <a:gd name="connsiteY1" fmla="*/ 718910 h 4282434"/>
                <a:gd name="connsiteX2" fmla="*/ 4282900 w 4282900"/>
                <a:gd name="connsiteY2" fmla="*/ 1239964 h 4282434"/>
                <a:gd name="connsiteX3" fmla="*/ 4282900 w 4282900"/>
                <a:gd name="connsiteY3" fmla="*/ 1529878 h 4282434"/>
                <a:gd name="connsiteX4" fmla="*/ 4282900 w 4282900"/>
                <a:gd name="connsiteY4" fmla="*/ 1929088 h 4282434"/>
                <a:gd name="connsiteX5" fmla="*/ 4282900 w 4282900"/>
                <a:gd name="connsiteY5" fmla="*/ 2233475 h 4282434"/>
                <a:gd name="connsiteX6" fmla="*/ 3723546 w 4282900"/>
                <a:gd name="connsiteY6" fmla="*/ 3426862 h 4282434"/>
                <a:gd name="connsiteX7" fmla="*/ 2332829 w 4282900"/>
                <a:gd name="connsiteY7" fmla="*/ 4117718 h 4282434"/>
                <a:gd name="connsiteX8" fmla="*/ 2137940 w 4282900"/>
                <a:gd name="connsiteY8" fmla="*/ 4282434 h 4282434"/>
                <a:gd name="connsiteX9" fmla="*/ 1950069 w 4282900"/>
                <a:gd name="connsiteY9" fmla="*/ 4117718 h 4282434"/>
                <a:gd name="connsiteX10" fmla="*/ 559353 w 4282900"/>
                <a:gd name="connsiteY10" fmla="*/ 3426862 h 4282434"/>
                <a:gd name="connsiteX11" fmla="*/ 0 w 4282900"/>
                <a:gd name="connsiteY11" fmla="*/ 2233475 h 4282434"/>
                <a:gd name="connsiteX12" fmla="*/ 0 w 4282900"/>
                <a:gd name="connsiteY12" fmla="*/ 1929088 h 4282434"/>
                <a:gd name="connsiteX13" fmla="*/ 0 w 4282900"/>
                <a:gd name="connsiteY13" fmla="*/ 1529878 h 4282434"/>
                <a:gd name="connsiteX14" fmla="*/ 0 w 4282900"/>
                <a:gd name="connsiteY14" fmla="*/ 1239964 h 4282434"/>
                <a:gd name="connsiteX15" fmla="*/ 0 w 4282900"/>
                <a:gd name="connsiteY15" fmla="*/ 718910 h 4282434"/>
                <a:gd name="connsiteX16" fmla="*/ 0 w 4282900"/>
                <a:gd name="connsiteY16" fmla="*/ 536366 h 4282434"/>
                <a:gd name="connsiteX17" fmla="*/ 64279 w 4282900"/>
                <a:gd name="connsiteY17" fmla="*/ 3825 h 428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282900" h="4282434">
                  <a:moveTo>
                    <a:pt x="4213242" y="0"/>
                  </a:moveTo>
                  <a:cubicBezTo>
                    <a:pt x="4294511" y="306972"/>
                    <a:pt x="4271290" y="481595"/>
                    <a:pt x="4282900" y="718910"/>
                  </a:cubicBezTo>
                  <a:lnTo>
                    <a:pt x="4282900" y="1239964"/>
                  </a:lnTo>
                  <a:lnTo>
                    <a:pt x="4282900" y="1529878"/>
                  </a:lnTo>
                  <a:lnTo>
                    <a:pt x="4282900" y="1929088"/>
                  </a:lnTo>
                  <a:lnTo>
                    <a:pt x="4282900" y="2233475"/>
                  </a:lnTo>
                  <a:cubicBezTo>
                    <a:pt x="4282900" y="2849584"/>
                    <a:pt x="4108103" y="3157966"/>
                    <a:pt x="3723546" y="3426862"/>
                  </a:cubicBezTo>
                  <a:cubicBezTo>
                    <a:pt x="3323617" y="3658565"/>
                    <a:pt x="2798672" y="3757725"/>
                    <a:pt x="2332829" y="4117718"/>
                  </a:cubicBezTo>
                  <a:lnTo>
                    <a:pt x="2137940" y="4282434"/>
                  </a:lnTo>
                  <a:lnTo>
                    <a:pt x="1950069" y="4117718"/>
                  </a:lnTo>
                  <a:cubicBezTo>
                    <a:pt x="1484225" y="3757725"/>
                    <a:pt x="959280" y="3658565"/>
                    <a:pt x="559353" y="3426862"/>
                  </a:cubicBezTo>
                  <a:cubicBezTo>
                    <a:pt x="174796" y="3157966"/>
                    <a:pt x="0" y="2849584"/>
                    <a:pt x="0" y="2233475"/>
                  </a:cubicBezTo>
                  <a:lnTo>
                    <a:pt x="0" y="1929088"/>
                  </a:lnTo>
                  <a:lnTo>
                    <a:pt x="0" y="1529878"/>
                  </a:lnTo>
                  <a:lnTo>
                    <a:pt x="0" y="1239964"/>
                  </a:lnTo>
                  <a:lnTo>
                    <a:pt x="0" y="718910"/>
                  </a:lnTo>
                  <a:lnTo>
                    <a:pt x="0" y="536366"/>
                  </a:lnTo>
                  <a:cubicBezTo>
                    <a:pt x="10713" y="417185"/>
                    <a:pt x="19813" y="133066"/>
                    <a:pt x="64279" y="3825"/>
                  </a:cubicBezTo>
                </a:path>
              </a:pathLst>
            </a:custGeom>
            <a:noFill/>
            <a:ln w="25400" cap="rnd">
              <a:solidFill>
                <a:schemeClr val="bg2">
                  <a:lumMod val="75000"/>
                  <a:alpha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Freeform: Shape 10">
              <a:extLst>
                <a:ext uri="{FF2B5EF4-FFF2-40B4-BE49-F238E27FC236}">
                  <a16:creationId xmlns:a16="http://schemas.microsoft.com/office/drawing/2014/main" id="{9F0D6A17-AA80-4608-8660-8D1587A17704}"/>
                </a:ext>
              </a:extLst>
            </p:cNvPr>
            <p:cNvSpPr/>
            <p:nvPr/>
          </p:nvSpPr>
          <p:spPr>
            <a:xfrm>
              <a:off x="10536649" y="1823190"/>
              <a:ext cx="1654608" cy="3209758"/>
            </a:xfrm>
            <a:custGeom>
              <a:avLst/>
              <a:gdLst>
                <a:gd name="connsiteX0" fmla="*/ 2144960 w 4282900"/>
                <a:gd name="connsiteY0" fmla="*/ 0 h 5795027"/>
                <a:gd name="connsiteX1" fmla="*/ 2332832 w 4282900"/>
                <a:gd name="connsiteY1" fmla="*/ 164715 h 5795027"/>
                <a:gd name="connsiteX2" fmla="*/ 3723546 w 4282900"/>
                <a:gd name="connsiteY2" fmla="*/ 855573 h 5795027"/>
                <a:gd name="connsiteX3" fmla="*/ 4282900 w 4282900"/>
                <a:gd name="connsiteY3" fmla="*/ 2048959 h 5795027"/>
                <a:gd name="connsiteX4" fmla="*/ 4282900 w 4282900"/>
                <a:gd name="connsiteY4" fmla="*/ 2231503 h 5795027"/>
                <a:gd name="connsiteX5" fmla="*/ 4282900 w 4282900"/>
                <a:gd name="connsiteY5" fmla="*/ 2752557 h 5795027"/>
                <a:gd name="connsiteX6" fmla="*/ 4282900 w 4282900"/>
                <a:gd name="connsiteY6" fmla="*/ 3042471 h 5795027"/>
                <a:gd name="connsiteX7" fmla="*/ 4282900 w 4282900"/>
                <a:gd name="connsiteY7" fmla="*/ 3441681 h 5795027"/>
                <a:gd name="connsiteX8" fmla="*/ 4282900 w 4282900"/>
                <a:gd name="connsiteY8" fmla="*/ 3746068 h 5795027"/>
                <a:gd name="connsiteX9" fmla="*/ 3723546 w 4282900"/>
                <a:gd name="connsiteY9" fmla="*/ 4939455 h 5795027"/>
                <a:gd name="connsiteX10" fmla="*/ 2332829 w 4282900"/>
                <a:gd name="connsiteY10" fmla="*/ 5630311 h 5795027"/>
                <a:gd name="connsiteX11" fmla="*/ 2137940 w 4282900"/>
                <a:gd name="connsiteY11" fmla="*/ 5795027 h 5795027"/>
                <a:gd name="connsiteX12" fmla="*/ 1950069 w 4282900"/>
                <a:gd name="connsiteY12" fmla="*/ 5630311 h 5795027"/>
                <a:gd name="connsiteX13" fmla="*/ 559353 w 4282900"/>
                <a:gd name="connsiteY13" fmla="*/ 4939455 h 5795027"/>
                <a:gd name="connsiteX14" fmla="*/ 0 w 4282900"/>
                <a:gd name="connsiteY14" fmla="*/ 3746068 h 5795027"/>
                <a:gd name="connsiteX15" fmla="*/ 0 w 4282900"/>
                <a:gd name="connsiteY15" fmla="*/ 3441681 h 5795027"/>
                <a:gd name="connsiteX16" fmla="*/ 0 w 4282900"/>
                <a:gd name="connsiteY16" fmla="*/ 3042471 h 5795027"/>
                <a:gd name="connsiteX17" fmla="*/ 0 w 4282900"/>
                <a:gd name="connsiteY17" fmla="*/ 2752557 h 5795027"/>
                <a:gd name="connsiteX18" fmla="*/ 0 w 4282900"/>
                <a:gd name="connsiteY18" fmla="*/ 2231503 h 5795027"/>
                <a:gd name="connsiteX19" fmla="*/ 0 w 4282900"/>
                <a:gd name="connsiteY19" fmla="*/ 2048959 h 5795027"/>
                <a:gd name="connsiteX20" fmla="*/ 559354 w 4282900"/>
                <a:gd name="connsiteY20" fmla="*/ 855573 h 5795027"/>
                <a:gd name="connsiteX21" fmla="*/ 1950071 w 4282900"/>
                <a:gd name="connsiteY21" fmla="*/ 164715 h 5795027"/>
                <a:gd name="connsiteX0" fmla="*/ 2144960 w 4282900"/>
                <a:gd name="connsiteY0" fmla="*/ 0 h 5795027"/>
                <a:gd name="connsiteX1" fmla="*/ 2332832 w 4282900"/>
                <a:gd name="connsiteY1" fmla="*/ 164715 h 5795027"/>
                <a:gd name="connsiteX2" fmla="*/ 2976290 w 4282900"/>
                <a:gd name="connsiteY2" fmla="*/ 524033 h 5795027"/>
                <a:gd name="connsiteX3" fmla="*/ 3723546 w 4282900"/>
                <a:gd name="connsiteY3" fmla="*/ 855573 h 5795027"/>
                <a:gd name="connsiteX4" fmla="*/ 4282900 w 4282900"/>
                <a:gd name="connsiteY4" fmla="*/ 2048959 h 5795027"/>
                <a:gd name="connsiteX5" fmla="*/ 4282900 w 4282900"/>
                <a:gd name="connsiteY5" fmla="*/ 2231503 h 5795027"/>
                <a:gd name="connsiteX6" fmla="*/ 4282900 w 4282900"/>
                <a:gd name="connsiteY6" fmla="*/ 2752557 h 5795027"/>
                <a:gd name="connsiteX7" fmla="*/ 4282900 w 4282900"/>
                <a:gd name="connsiteY7" fmla="*/ 3042471 h 5795027"/>
                <a:gd name="connsiteX8" fmla="*/ 4282900 w 4282900"/>
                <a:gd name="connsiteY8" fmla="*/ 3441681 h 5795027"/>
                <a:gd name="connsiteX9" fmla="*/ 4282900 w 4282900"/>
                <a:gd name="connsiteY9" fmla="*/ 3746068 h 5795027"/>
                <a:gd name="connsiteX10" fmla="*/ 3723546 w 4282900"/>
                <a:gd name="connsiteY10" fmla="*/ 4939455 h 5795027"/>
                <a:gd name="connsiteX11" fmla="*/ 2332829 w 4282900"/>
                <a:gd name="connsiteY11" fmla="*/ 5630311 h 5795027"/>
                <a:gd name="connsiteX12" fmla="*/ 2137940 w 4282900"/>
                <a:gd name="connsiteY12" fmla="*/ 5795027 h 5795027"/>
                <a:gd name="connsiteX13" fmla="*/ 1950069 w 4282900"/>
                <a:gd name="connsiteY13" fmla="*/ 5630311 h 5795027"/>
                <a:gd name="connsiteX14" fmla="*/ 559353 w 4282900"/>
                <a:gd name="connsiteY14" fmla="*/ 4939455 h 5795027"/>
                <a:gd name="connsiteX15" fmla="*/ 0 w 4282900"/>
                <a:gd name="connsiteY15" fmla="*/ 3746068 h 5795027"/>
                <a:gd name="connsiteX16" fmla="*/ 0 w 4282900"/>
                <a:gd name="connsiteY16" fmla="*/ 3441681 h 5795027"/>
                <a:gd name="connsiteX17" fmla="*/ 0 w 4282900"/>
                <a:gd name="connsiteY17" fmla="*/ 3042471 h 5795027"/>
                <a:gd name="connsiteX18" fmla="*/ 0 w 4282900"/>
                <a:gd name="connsiteY18" fmla="*/ 2752557 h 5795027"/>
                <a:gd name="connsiteX19" fmla="*/ 0 w 4282900"/>
                <a:gd name="connsiteY19" fmla="*/ 2231503 h 5795027"/>
                <a:gd name="connsiteX20" fmla="*/ 0 w 4282900"/>
                <a:gd name="connsiteY20" fmla="*/ 2048959 h 5795027"/>
                <a:gd name="connsiteX21" fmla="*/ 559354 w 4282900"/>
                <a:gd name="connsiteY21" fmla="*/ 855573 h 5795027"/>
                <a:gd name="connsiteX22" fmla="*/ 1950071 w 4282900"/>
                <a:gd name="connsiteY22" fmla="*/ 164715 h 5795027"/>
                <a:gd name="connsiteX23" fmla="*/ 2144960 w 4282900"/>
                <a:gd name="connsiteY23" fmla="*/ 0 h 5795027"/>
                <a:gd name="connsiteX0" fmla="*/ 3723546 w 4282900"/>
                <a:gd name="connsiteY0" fmla="*/ 855573 h 5795027"/>
                <a:gd name="connsiteX1" fmla="*/ 4282900 w 4282900"/>
                <a:gd name="connsiteY1" fmla="*/ 2048959 h 5795027"/>
                <a:gd name="connsiteX2" fmla="*/ 4282900 w 4282900"/>
                <a:gd name="connsiteY2" fmla="*/ 2231503 h 5795027"/>
                <a:gd name="connsiteX3" fmla="*/ 4282900 w 4282900"/>
                <a:gd name="connsiteY3" fmla="*/ 2752557 h 5795027"/>
                <a:gd name="connsiteX4" fmla="*/ 4282900 w 4282900"/>
                <a:gd name="connsiteY4" fmla="*/ 3042471 h 5795027"/>
                <a:gd name="connsiteX5" fmla="*/ 4282900 w 4282900"/>
                <a:gd name="connsiteY5" fmla="*/ 3441681 h 5795027"/>
                <a:gd name="connsiteX6" fmla="*/ 4282900 w 4282900"/>
                <a:gd name="connsiteY6" fmla="*/ 3746068 h 5795027"/>
                <a:gd name="connsiteX7" fmla="*/ 3723546 w 4282900"/>
                <a:gd name="connsiteY7" fmla="*/ 4939455 h 5795027"/>
                <a:gd name="connsiteX8" fmla="*/ 2332829 w 4282900"/>
                <a:gd name="connsiteY8" fmla="*/ 5630311 h 5795027"/>
                <a:gd name="connsiteX9" fmla="*/ 2137940 w 4282900"/>
                <a:gd name="connsiteY9" fmla="*/ 5795027 h 5795027"/>
                <a:gd name="connsiteX10" fmla="*/ 1950069 w 4282900"/>
                <a:gd name="connsiteY10" fmla="*/ 5630311 h 5795027"/>
                <a:gd name="connsiteX11" fmla="*/ 559353 w 4282900"/>
                <a:gd name="connsiteY11" fmla="*/ 4939455 h 5795027"/>
                <a:gd name="connsiteX12" fmla="*/ 0 w 4282900"/>
                <a:gd name="connsiteY12" fmla="*/ 3746068 h 5795027"/>
                <a:gd name="connsiteX13" fmla="*/ 0 w 4282900"/>
                <a:gd name="connsiteY13" fmla="*/ 3441681 h 5795027"/>
                <a:gd name="connsiteX14" fmla="*/ 0 w 4282900"/>
                <a:gd name="connsiteY14" fmla="*/ 3042471 h 5795027"/>
                <a:gd name="connsiteX15" fmla="*/ 0 w 4282900"/>
                <a:gd name="connsiteY15" fmla="*/ 2752557 h 5795027"/>
                <a:gd name="connsiteX16" fmla="*/ 0 w 4282900"/>
                <a:gd name="connsiteY16" fmla="*/ 2231503 h 5795027"/>
                <a:gd name="connsiteX17" fmla="*/ 0 w 4282900"/>
                <a:gd name="connsiteY17" fmla="*/ 2048959 h 5795027"/>
                <a:gd name="connsiteX18" fmla="*/ 559354 w 4282900"/>
                <a:gd name="connsiteY18" fmla="*/ 855573 h 5795027"/>
                <a:gd name="connsiteX19" fmla="*/ 1950071 w 4282900"/>
                <a:gd name="connsiteY19" fmla="*/ 164715 h 5795027"/>
                <a:gd name="connsiteX20" fmla="*/ 2144960 w 4282900"/>
                <a:gd name="connsiteY20" fmla="*/ 0 h 5795027"/>
                <a:gd name="connsiteX21" fmla="*/ 2332832 w 4282900"/>
                <a:gd name="connsiteY21" fmla="*/ 164715 h 5795027"/>
                <a:gd name="connsiteX22" fmla="*/ 2976290 w 4282900"/>
                <a:gd name="connsiteY22" fmla="*/ 524033 h 5795027"/>
                <a:gd name="connsiteX23" fmla="*/ 3888635 w 4282900"/>
                <a:gd name="connsiteY23" fmla="*/ 1020662 h 5795027"/>
                <a:gd name="connsiteX0" fmla="*/ 4282900 w 4282900"/>
                <a:gd name="connsiteY0" fmla="*/ 2048959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2976290 w 4282900"/>
                <a:gd name="connsiteY21" fmla="*/ 524033 h 5795027"/>
                <a:gd name="connsiteX22" fmla="*/ 3888635 w 4282900"/>
                <a:gd name="connsiteY22" fmla="*/ 1020662 h 5795027"/>
                <a:gd name="connsiteX0" fmla="*/ 4282900 w 4282900"/>
                <a:gd name="connsiteY0" fmla="*/ 2048959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2976290 w 4282900"/>
                <a:gd name="connsiteY21" fmla="*/ 524033 h 5795027"/>
                <a:gd name="connsiteX0" fmla="*/ 4282900 w 4282900"/>
                <a:gd name="connsiteY0" fmla="*/ 2231503 h 5795027"/>
                <a:gd name="connsiteX1" fmla="*/ 4282900 w 4282900"/>
                <a:gd name="connsiteY1" fmla="*/ 2752557 h 5795027"/>
                <a:gd name="connsiteX2" fmla="*/ 4282900 w 4282900"/>
                <a:gd name="connsiteY2" fmla="*/ 3042471 h 5795027"/>
                <a:gd name="connsiteX3" fmla="*/ 4282900 w 4282900"/>
                <a:gd name="connsiteY3" fmla="*/ 3441681 h 5795027"/>
                <a:gd name="connsiteX4" fmla="*/ 4282900 w 4282900"/>
                <a:gd name="connsiteY4" fmla="*/ 3746068 h 5795027"/>
                <a:gd name="connsiteX5" fmla="*/ 3723546 w 4282900"/>
                <a:gd name="connsiteY5" fmla="*/ 4939455 h 5795027"/>
                <a:gd name="connsiteX6" fmla="*/ 2332829 w 4282900"/>
                <a:gd name="connsiteY6" fmla="*/ 5630311 h 5795027"/>
                <a:gd name="connsiteX7" fmla="*/ 2137940 w 4282900"/>
                <a:gd name="connsiteY7" fmla="*/ 5795027 h 5795027"/>
                <a:gd name="connsiteX8" fmla="*/ 1950069 w 4282900"/>
                <a:gd name="connsiteY8" fmla="*/ 5630311 h 5795027"/>
                <a:gd name="connsiteX9" fmla="*/ 559353 w 4282900"/>
                <a:gd name="connsiteY9" fmla="*/ 4939455 h 5795027"/>
                <a:gd name="connsiteX10" fmla="*/ 0 w 4282900"/>
                <a:gd name="connsiteY10" fmla="*/ 3746068 h 5795027"/>
                <a:gd name="connsiteX11" fmla="*/ 0 w 4282900"/>
                <a:gd name="connsiteY11" fmla="*/ 3441681 h 5795027"/>
                <a:gd name="connsiteX12" fmla="*/ 0 w 4282900"/>
                <a:gd name="connsiteY12" fmla="*/ 3042471 h 5795027"/>
                <a:gd name="connsiteX13" fmla="*/ 0 w 4282900"/>
                <a:gd name="connsiteY13" fmla="*/ 2752557 h 5795027"/>
                <a:gd name="connsiteX14" fmla="*/ 0 w 4282900"/>
                <a:gd name="connsiteY14" fmla="*/ 2231503 h 5795027"/>
                <a:gd name="connsiteX15" fmla="*/ 0 w 4282900"/>
                <a:gd name="connsiteY15" fmla="*/ 2048959 h 5795027"/>
                <a:gd name="connsiteX16" fmla="*/ 559354 w 4282900"/>
                <a:gd name="connsiteY16" fmla="*/ 855573 h 5795027"/>
                <a:gd name="connsiteX17" fmla="*/ 1950071 w 4282900"/>
                <a:gd name="connsiteY17" fmla="*/ 164715 h 5795027"/>
                <a:gd name="connsiteX18" fmla="*/ 2144960 w 4282900"/>
                <a:gd name="connsiteY18" fmla="*/ 0 h 5795027"/>
                <a:gd name="connsiteX19" fmla="*/ 2332832 w 4282900"/>
                <a:gd name="connsiteY19" fmla="*/ 164715 h 5795027"/>
                <a:gd name="connsiteX20" fmla="*/ 2976290 w 4282900"/>
                <a:gd name="connsiteY20" fmla="*/ 524033 h 5795027"/>
                <a:gd name="connsiteX0" fmla="*/ 4282900 w 4282900"/>
                <a:gd name="connsiteY0" fmla="*/ 2752557 h 5795027"/>
                <a:gd name="connsiteX1" fmla="*/ 4282900 w 4282900"/>
                <a:gd name="connsiteY1" fmla="*/ 3042471 h 5795027"/>
                <a:gd name="connsiteX2" fmla="*/ 4282900 w 4282900"/>
                <a:gd name="connsiteY2" fmla="*/ 3441681 h 5795027"/>
                <a:gd name="connsiteX3" fmla="*/ 4282900 w 4282900"/>
                <a:gd name="connsiteY3" fmla="*/ 3746068 h 5795027"/>
                <a:gd name="connsiteX4" fmla="*/ 3723546 w 4282900"/>
                <a:gd name="connsiteY4" fmla="*/ 4939455 h 5795027"/>
                <a:gd name="connsiteX5" fmla="*/ 2332829 w 4282900"/>
                <a:gd name="connsiteY5" fmla="*/ 5630311 h 5795027"/>
                <a:gd name="connsiteX6" fmla="*/ 2137940 w 4282900"/>
                <a:gd name="connsiteY6" fmla="*/ 5795027 h 5795027"/>
                <a:gd name="connsiteX7" fmla="*/ 1950069 w 4282900"/>
                <a:gd name="connsiteY7" fmla="*/ 5630311 h 5795027"/>
                <a:gd name="connsiteX8" fmla="*/ 559353 w 4282900"/>
                <a:gd name="connsiteY8" fmla="*/ 4939455 h 5795027"/>
                <a:gd name="connsiteX9" fmla="*/ 0 w 4282900"/>
                <a:gd name="connsiteY9" fmla="*/ 3746068 h 5795027"/>
                <a:gd name="connsiteX10" fmla="*/ 0 w 4282900"/>
                <a:gd name="connsiteY10" fmla="*/ 3441681 h 5795027"/>
                <a:gd name="connsiteX11" fmla="*/ 0 w 4282900"/>
                <a:gd name="connsiteY11" fmla="*/ 3042471 h 5795027"/>
                <a:gd name="connsiteX12" fmla="*/ 0 w 4282900"/>
                <a:gd name="connsiteY12" fmla="*/ 2752557 h 5795027"/>
                <a:gd name="connsiteX13" fmla="*/ 0 w 4282900"/>
                <a:gd name="connsiteY13" fmla="*/ 2231503 h 5795027"/>
                <a:gd name="connsiteX14" fmla="*/ 0 w 4282900"/>
                <a:gd name="connsiteY14" fmla="*/ 2048959 h 5795027"/>
                <a:gd name="connsiteX15" fmla="*/ 559354 w 4282900"/>
                <a:gd name="connsiteY15" fmla="*/ 855573 h 5795027"/>
                <a:gd name="connsiteX16" fmla="*/ 1950071 w 4282900"/>
                <a:gd name="connsiteY16" fmla="*/ 164715 h 5795027"/>
                <a:gd name="connsiteX17" fmla="*/ 2144960 w 4282900"/>
                <a:gd name="connsiteY17" fmla="*/ 0 h 5795027"/>
                <a:gd name="connsiteX18" fmla="*/ 2332832 w 4282900"/>
                <a:gd name="connsiteY18" fmla="*/ 164715 h 5795027"/>
                <a:gd name="connsiteX19" fmla="*/ 2976290 w 4282900"/>
                <a:gd name="connsiteY19" fmla="*/ 524033 h 5795027"/>
                <a:gd name="connsiteX0" fmla="*/ 4282900 w 4282900"/>
                <a:gd name="connsiteY0" fmla="*/ 3042471 h 5795027"/>
                <a:gd name="connsiteX1" fmla="*/ 4282900 w 4282900"/>
                <a:gd name="connsiteY1" fmla="*/ 3441681 h 5795027"/>
                <a:gd name="connsiteX2" fmla="*/ 4282900 w 4282900"/>
                <a:gd name="connsiteY2" fmla="*/ 3746068 h 5795027"/>
                <a:gd name="connsiteX3" fmla="*/ 3723546 w 4282900"/>
                <a:gd name="connsiteY3" fmla="*/ 4939455 h 5795027"/>
                <a:gd name="connsiteX4" fmla="*/ 2332829 w 4282900"/>
                <a:gd name="connsiteY4" fmla="*/ 5630311 h 5795027"/>
                <a:gd name="connsiteX5" fmla="*/ 2137940 w 4282900"/>
                <a:gd name="connsiteY5" fmla="*/ 5795027 h 5795027"/>
                <a:gd name="connsiteX6" fmla="*/ 1950069 w 4282900"/>
                <a:gd name="connsiteY6" fmla="*/ 5630311 h 5795027"/>
                <a:gd name="connsiteX7" fmla="*/ 559353 w 4282900"/>
                <a:gd name="connsiteY7" fmla="*/ 4939455 h 5795027"/>
                <a:gd name="connsiteX8" fmla="*/ 0 w 4282900"/>
                <a:gd name="connsiteY8" fmla="*/ 3746068 h 5795027"/>
                <a:gd name="connsiteX9" fmla="*/ 0 w 4282900"/>
                <a:gd name="connsiteY9" fmla="*/ 3441681 h 5795027"/>
                <a:gd name="connsiteX10" fmla="*/ 0 w 4282900"/>
                <a:gd name="connsiteY10" fmla="*/ 3042471 h 5795027"/>
                <a:gd name="connsiteX11" fmla="*/ 0 w 4282900"/>
                <a:gd name="connsiteY11" fmla="*/ 2752557 h 5795027"/>
                <a:gd name="connsiteX12" fmla="*/ 0 w 4282900"/>
                <a:gd name="connsiteY12" fmla="*/ 2231503 h 5795027"/>
                <a:gd name="connsiteX13" fmla="*/ 0 w 4282900"/>
                <a:gd name="connsiteY13" fmla="*/ 2048959 h 5795027"/>
                <a:gd name="connsiteX14" fmla="*/ 559354 w 4282900"/>
                <a:gd name="connsiteY14" fmla="*/ 855573 h 5795027"/>
                <a:gd name="connsiteX15" fmla="*/ 1950071 w 4282900"/>
                <a:gd name="connsiteY15" fmla="*/ 164715 h 5795027"/>
                <a:gd name="connsiteX16" fmla="*/ 2144960 w 4282900"/>
                <a:gd name="connsiteY16" fmla="*/ 0 h 5795027"/>
                <a:gd name="connsiteX17" fmla="*/ 2332832 w 4282900"/>
                <a:gd name="connsiteY17" fmla="*/ 164715 h 5795027"/>
                <a:gd name="connsiteX18" fmla="*/ 2976290 w 4282900"/>
                <a:gd name="connsiteY18" fmla="*/ 524033 h 5795027"/>
                <a:gd name="connsiteX0" fmla="*/ 4282900 w 4282900"/>
                <a:gd name="connsiteY0" fmla="*/ 3441681 h 5795027"/>
                <a:gd name="connsiteX1" fmla="*/ 4282900 w 4282900"/>
                <a:gd name="connsiteY1" fmla="*/ 3746068 h 5795027"/>
                <a:gd name="connsiteX2" fmla="*/ 3723546 w 4282900"/>
                <a:gd name="connsiteY2" fmla="*/ 4939455 h 5795027"/>
                <a:gd name="connsiteX3" fmla="*/ 2332829 w 4282900"/>
                <a:gd name="connsiteY3" fmla="*/ 5630311 h 5795027"/>
                <a:gd name="connsiteX4" fmla="*/ 2137940 w 4282900"/>
                <a:gd name="connsiteY4" fmla="*/ 5795027 h 5795027"/>
                <a:gd name="connsiteX5" fmla="*/ 1950069 w 4282900"/>
                <a:gd name="connsiteY5" fmla="*/ 5630311 h 5795027"/>
                <a:gd name="connsiteX6" fmla="*/ 559353 w 4282900"/>
                <a:gd name="connsiteY6" fmla="*/ 4939455 h 5795027"/>
                <a:gd name="connsiteX7" fmla="*/ 0 w 4282900"/>
                <a:gd name="connsiteY7" fmla="*/ 3746068 h 5795027"/>
                <a:gd name="connsiteX8" fmla="*/ 0 w 4282900"/>
                <a:gd name="connsiteY8" fmla="*/ 3441681 h 5795027"/>
                <a:gd name="connsiteX9" fmla="*/ 0 w 4282900"/>
                <a:gd name="connsiteY9" fmla="*/ 3042471 h 5795027"/>
                <a:gd name="connsiteX10" fmla="*/ 0 w 4282900"/>
                <a:gd name="connsiteY10" fmla="*/ 2752557 h 5795027"/>
                <a:gd name="connsiteX11" fmla="*/ 0 w 4282900"/>
                <a:gd name="connsiteY11" fmla="*/ 2231503 h 5795027"/>
                <a:gd name="connsiteX12" fmla="*/ 0 w 4282900"/>
                <a:gd name="connsiteY12" fmla="*/ 2048959 h 5795027"/>
                <a:gd name="connsiteX13" fmla="*/ 559354 w 4282900"/>
                <a:gd name="connsiteY13" fmla="*/ 855573 h 5795027"/>
                <a:gd name="connsiteX14" fmla="*/ 1950071 w 4282900"/>
                <a:gd name="connsiteY14" fmla="*/ 164715 h 5795027"/>
                <a:gd name="connsiteX15" fmla="*/ 2144960 w 4282900"/>
                <a:gd name="connsiteY15" fmla="*/ 0 h 5795027"/>
                <a:gd name="connsiteX16" fmla="*/ 2332832 w 4282900"/>
                <a:gd name="connsiteY16" fmla="*/ 164715 h 5795027"/>
                <a:gd name="connsiteX17" fmla="*/ 2976290 w 4282900"/>
                <a:gd name="connsiteY17" fmla="*/ 524033 h 5795027"/>
                <a:gd name="connsiteX0" fmla="*/ 4282900 w 4282900"/>
                <a:gd name="connsiteY0" fmla="*/ 3441681 h 5795027"/>
                <a:gd name="connsiteX1" fmla="*/ 3723546 w 4282900"/>
                <a:gd name="connsiteY1" fmla="*/ 4939455 h 5795027"/>
                <a:gd name="connsiteX2" fmla="*/ 2332829 w 4282900"/>
                <a:gd name="connsiteY2" fmla="*/ 5630311 h 5795027"/>
                <a:gd name="connsiteX3" fmla="*/ 2137940 w 4282900"/>
                <a:gd name="connsiteY3" fmla="*/ 5795027 h 5795027"/>
                <a:gd name="connsiteX4" fmla="*/ 1950069 w 4282900"/>
                <a:gd name="connsiteY4" fmla="*/ 5630311 h 5795027"/>
                <a:gd name="connsiteX5" fmla="*/ 559353 w 4282900"/>
                <a:gd name="connsiteY5" fmla="*/ 4939455 h 5795027"/>
                <a:gd name="connsiteX6" fmla="*/ 0 w 4282900"/>
                <a:gd name="connsiteY6" fmla="*/ 3746068 h 5795027"/>
                <a:gd name="connsiteX7" fmla="*/ 0 w 4282900"/>
                <a:gd name="connsiteY7" fmla="*/ 3441681 h 5795027"/>
                <a:gd name="connsiteX8" fmla="*/ 0 w 4282900"/>
                <a:gd name="connsiteY8" fmla="*/ 3042471 h 5795027"/>
                <a:gd name="connsiteX9" fmla="*/ 0 w 4282900"/>
                <a:gd name="connsiteY9" fmla="*/ 2752557 h 5795027"/>
                <a:gd name="connsiteX10" fmla="*/ 0 w 4282900"/>
                <a:gd name="connsiteY10" fmla="*/ 2231503 h 5795027"/>
                <a:gd name="connsiteX11" fmla="*/ 0 w 4282900"/>
                <a:gd name="connsiteY11" fmla="*/ 2048959 h 5795027"/>
                <a:gd name="connsiteX12" fmla="*/ 559354 w 4282900"/>
                <a:gd name="connsiteY12" fmla="*/ 855573 h 5795027"/>
                <a:gd name="connsiteX13" fmla="*/ 1950071 w 4282900"/>
                <a:gd name="connsiteY13" fmla="*/ 164715 h 5795027"/>
                <a:gd name="connsiteX14" fmla="*/ 2144960 w 4282900"/>
                <a:gd name="connsiteY14" fmla="*/ 0 h 5795027"/>
                <a:gd name="connsiteX15" fmla="*/ 2332832 w 4282900"/>
                <a:gd name="connsiteY15" fmla="*/ 164715 h 5795027"/>
                <a:gd name="connsiteX16" fmla="*/ 2976290 w 4282900"/>
                <a:gd name="connsiteY16" fmla="*/ 524033 h 5795027"/>
                <a:gd name="connsiteX0" fmla="*/ 3723546 w 3723546"/>
                <a:gd name="connsiteY0" fmla="*/ 4939455 h 5795027"/>
                <a:gd name="connsiteX1" fmla="*/ 2332829 w 3723546"/>
                <a:gd name="connsiteY1" fmla="*/ 5630311 h 5795027"/>
                <a:gd name="connsiteX2" fmla="*/ 2137940 w 3723546"/>
                <a:gd name="connsiteY2" fmla="*/ 5795027 h 5795027"/>
                <a:gd name="connsiteX3" fmla="*/ 1950069 w 3723546"/>
                <a:gd name="connsiteY3" fmla="*/ 5630311 h 5795027"/>
                <a:gd name="connsiteX4" fmla="*/ 559353 w 3723546"/>
                <a:gd name="connsiteY4" fmla="*/ 4939455 h 5795027"/>
                <a:gd name="connsiteX5" fmla="*/ 0 w 3723546"/>
                <a:gd name="connsiteY5" fmla="*/ 3746068 h 5795027"/>
                <a:gd name="connsiteX6" fmla="*/ 0 w 3723546"/>
                <a:gd name="connsiteY6" fmla="*/ 3441681 h 5795027"/>
                <a:gd name="connsiteX7" fmla="*/ 0 w 3723546"/>
                <a:gd name="connsiteY7" fmla="*/ 3042471 h 5795027"/>
                <a:gd name="connsiteX8" fmla="*/ 0 w 3723546"/>
                <a:gd name="connsiteY8" fmla="*/ 2752557 h 5795027"/>
                <a:gd name="connsiteX9" fmla="*/ 0 w 3723546"/>
                <a:gd name="connsiteY9" fmla="*/ 2231503 h 5795027"/>
                <a:gd name="connsiteX10" fmla="*/ 0 w 3723546"/>
                <a:gd name="connsiteY10" fmla="*/ 2048959 h 5795027"/>
                <a:gd name="connsiteX11" fmla="*/ 559354 w 3723546"/>
                <a:gd name="connsiteY11" fmla="*/ 855573 h 5795027"/>
                <a:gd name="connsiteX12" fmla="*/ 1950071 w 3723546"/>
                <a:gd name="connsiteY12" fmla="*/ 164715 h 5795027"/>
                <a:gd name="connsiteX13" fmla="*/ 2144960 w 3723546"/>
                <a:gd name="connsiteY13" fmla="*/ 0 h 5795027"/>
                <a:gd name="connsiteX14" fmla="*/ 2332832 w 3723546"/>
                <a:gd name="connsiteY14" fmla="*/ 164715 h 5795027"/>
                <a:gd name="connsiteX15" fmla="*/ 2976290 w 3723546"/>
                <a:gd name="connsiteY15" fmla="*/ 524033 h 5795027"/>
                <a:gd name="connsiteX0" fmla="*/ 3723546 w 3723546"/>
                <a:gd name="connsiteY0" fmla="*/ 4939455 h 5795027"/>
                <a:gd name="connsiteX1" fmla="*/ 2989878 w 3723546"/>
                <a:gd name="connsiteY1" fmla="*/ 5266109 h 5795027"/>
                <a:gd name="connsiteX2" fmla="*/ 2332829 w 3723546"/>
                <a:gd name="connsiteY2" fmla="*/ 5630311 h 5795027"/>
                <a:gd name="connsiteX3" fmla="*/ 2137940 w 3723546"/>
                <a:gd name="connsiteY3" fmla="*/ 5795027 h 5795027"/>
                <a:gd name="connsiteX4" fmla="*/ 1950069 w 3723546"/>
                <a:gd name="connsiteY4" fmla="*/ 5630311 h 5795027"/>
                <a:gd name="connsiteX5" fmla="*/ 559353 w 3723546"/>
                <a:gd name="connsiteY5" fmla="*/ 4939455 h 5795027"/>
                <a:gd name="connsiteX6" fmla="*/ 0 w 3723546"/>
                <a:gd name="connsiteY6" fmla="*/ 3746068 h 5795027"/>
                <a:gd name="connsiteX7" fmla="*/ 0 w 3723546"/>
                <a:gd name="connsiteY7" fmla="*/ 3441681 h 5795027"/>
                <a:gd name="connsiteX8" fmla="*/ 0 w 3723546"/>
                <a:gd name="connsiteY8" fmla="*/ 3042471 h 5795027"/>
                <a:gd name="connsiteX9" fmla="*/ 0 w 3723546"/>
                <a:gd name="connsiteY9" fmla="*/ 2752557 h 5795027"/>
                <a:gd name="connsiteX10" fmla="*/ 0 w 3723546"/>
                <a:gd name="connsiteY10" fmla="*/ 2231503 h 5795027"/>
                <a:gd name="connsiteX11" fmla="*/ 0 w 3723546"/>
                <a:gd name="connsiteY11" fmla="*/ 2048959 h 5795027"/>
                <a:gd name="connsiteX12" fmla="*/ 559354 w 3723546"/>
                <a:gd name="connsiteY12" fmla="*/ 855573 h 5795027"/>
                <a:gd name="connsiteX13" fmla="*/ 1950071 w 3723546"/>
                <a:gd name="connsiteY13" fmla="*/ 164715 h 5795027"/>
                <a:gd name="connsiteX14" fmla="*/ 2144960 w 3723546"/>
                <a:gd name="connsiteY14" fmla="*/ 0 h 5795027"/>
                <a:gd name="connsiteX15" fmla="*/ 2332832 w 3723546"/>
                <a:gd name="connsiteY15" fmla="*/ 164715 h 5795027"/>
                <a:gd name="connsiteX16" fmla="*/ 2976290 w 3723546"/>
                <a:gd name="connsiteY16" fmla="*/ 524033 h 5795027"/>
                <a:gd name="connsiteX0" fmla="*/ 2989878 w 2989878"/>
                <a:gd name="connsiteY0" fmla="*/ 5266109 h 5795027"/>
                <a:gd name="connsiteX1" fmla="*/ 2332829 w 2989878"/>
                <a:gd name="connsiteY1" fmla="*/ 5630311 h 5795027"/>
                <a:gd name="connsiteX2" fmla="*/ 2137940 w 2989878"/>
                <a:gd name="connsiteY2" fmla="*/ 5795027 h 5795027"/>
                <a:gd name="connsiteX3" fmla="*/ 1950069 w 2989878"/>
                <a:gd name="connsiteY3" fmla="*/ 5630311 h 5795027"/>
                <a:gd name="connsiteX4" fmla="*/ 559353 w 2989878"/>
                <a:gd name="connsiteY4" fmla="*/ 4939455 h 5795027"/>
                <a:gd name="connsiteX5" fmla="*/ 0 w 2989878"/>
                <a:gd name="connsiteY5" fmla="*/ 3746068 h 5795027"/>
                <a:gd name="connsiteX6" fmla="*/ 0 w 2989878"/>
                <a:gd name="connsiteY6" fmla="*/ 3441681 h 5795027"/>
                <a:gd name="connsiteX7" fmla="*/ 0 w 2989878"/>
                <a:gd name="connsiteY7" fmla="*/ 3042471 h 5795027"/>
                <a:gd name="connsiteX8" fmla="*/ 0 w 2989878"/>
                <a:gd name="connsiteY8" fmla="*/ 2752557 h 5795027"/>
                <a:gd name="connsiteX9" fmla="*/ 0 w 2989878"/>
                <a:gd name="connsiteY9" fmla="*/ 2231503 h 5795027"/>
                <a:gd name="connsiteX10" fmla="*/ 0 w 2989878"/>
                <a:gd name="connsiteY10" fmla="*/ 2048959 h 5795027"/>
                <a:gd name="connsiteX11" fmla="*/ 559354 w 2989878"/>
                <a:gd name="connsiteY11" fmla="*/ 855573 h 5795027"/>
                <a:gd name="connsiteX12" fmla="*/ 1950071 w 2989878"/>
                <a:gd name="connsiteY12" fmla="*/ 164715 h 5795027"/>
                <a:gd name="connsiteX13" fmla="*/ 2144960 w 2989878"/>
                <a:gd name="connsiteY13" fmla="*/ 0 h 5795027"/>
                <a:gd name="connsiteX14" fmla="*/ 2332832 w 2989878"/>
                <a:gd name="connsiteY14" fmla="*/ 164715 h 5795027"/>
                <a:gd name="connsiteX15" fmla="*/ 2976290 w 2989878"/>
                <a:gd name="connsiteY15" fmla="*/ 524033 h 5795027"/>
                <a:gd name="connsiteX0" fmla="*/ 2989878 w 2989878"/>
                <a:gd name="connsiteY0" fmla="*/ 5266109 h 5795027"/>
                <a:gd name="connsiteX1" fmla="*/ 2332829 w 2989878"/>
                <a:gd name="connsiteY1" fmla="*/ 5630311 h 5795027"/>
                <a:gd name="connsiteX2" fmla="*/ 2137940 w 2989878"/>
                <a:gd name="connsiteY2" fmla="*/ 5795027 h 5795027"/>
                <a:gd name="connsiteX3" fmla="*/ 1950069 w 2989878"/>
                <a:gd name="connsiteY3" fmla="*/ 5630311 h 5795027"/>
                <a:gd name="connsiteX4" fmla="*/ 559353 w 2989878"/>
                <a:gd name="connsiteY4" fmla="*/ 4939455 h 5795027"/>
                <a:gd name="connsiteX5" fmla="*/ 0 w 2989878"/>
                <a:gd name="connsiteY5" fmla="*/ 3746068 h 5795027"/>
                <a:gd name="connsiteX6" fmla="*/ 0 w 2989878"/>
                <a:gd name="connsiteY6" fmla="*/ 3441681 h 5795027"/>
                <a:gd name="connsiteX7" fmla="*/ 0 w 2989878"/>
                <a:gd name="connsiteY7" fmla="*/ 3042471 h 5795027"/>
                <a:gd name="connsiteX8" fmla="*/ 0 w 2989878"/>
                <a:gd name="connsiteY8" fmla="*/ 2752557 h 5795027"/>
                <a:gd name="connsiteX9" fmla="*/ 0 w 2989878"/>
                <a:gd name="connsiteY9" fmla="*/ 2231503 h 5795027"/>
                <a:gd name="connsiteX10" fmla="*/ 0 w 2989878"/>
                <a:gd name="connsiteY10" fmla="*/ 2048959 h 5795027"/>
                <a:gd name="connsiteX11" fmla="*/ 559354 w 2989878"/>
                <a:gd name="connsiteY11" fmla="*/ 855573 h 5795027"/>
                <a:gd name="connsiteX12" fmla="*/ 1950071 w 2989878"/>
                <a:gd name="connsiteY12" fmla="*/ 164715 h 5795027"/>
                <a:gd name="connsiteX13" fmla="*/ 2144960 w 2989878"/>
                <a:gd name="connsiteY13" fmla="*/ 0 h 5795027"/>
                <a:gd name="connsiteX14" fmla="*/ 2332832 w 2989878"/>
                <a:gd name="connsiteY14" fmla="*/ 164715 h 5795027"/>
                <a:gd name="connsiteX15" fmla="*/ 2976290 w 2989878"/>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87296"/>
                <a:gd name="connsiteY0" fmla="*/ 5266109 h 5795027"/>
                <a:gd name="connsiteX1" fmla="*/ 2332829 w 2987296"/>
                <a:gd name="connsiteY1" fmla="*/ 5630311 h 5795027"/>
                <a:gd name="connsiteX2" fmla="*/ 2137940 w 2987296"/>
                <a:gd name="connsiteY2" fmla="*/ 5795027 h 5795027"/>
                <a:gd name="connsiteX3" fmla="*/ 1950069 w 2987296"/>
                <a:gd name="connsiteY3" fmla="*/ 5630311 h 5795027"/>
                <a:gd name="connsiteX4" fmla="*/ 559353 w 2987296"/>
                <a:gd name="connsiteY4" fmla="*/ 4939455 h 5795027"/>
                <a:gd name="connsiteX5" fmla="*/ 0 w 2987296"/>
                <a:gd name="connsiteY5" fmla="*/ 3746068 h 5795027"/>
                <a:gd name="connsiteX6" fmla="*/ 0 w 2987296"/>
                <a:gd name="connsiteY6" fmla="*/ 3441681 h 5795027"/>
                <a:gd name="connsiteX7" fmla="*/ 0 w 2987296"/>
                <a:gd name="connsiteY7" fmla="*/ 3042471 h 5795027"/>
                <a:gd name="connsiteX8" fmla="*/ 0 w 2987296"/>
                <a:gd name="connsiteY8" fmla="*/ 2752557 h 5795027"/>
                <a:gd name="connsiteX9" fmla="*/ 0 w 2987296"/>
                <a:gd name="connsiteY9" fmla="*/ 2231503 h 5795027"/>
                <a:gd name="connsiteX10" fmla="*/ 0 w 2987296"/>
                <a:gd name="connsiteY10" fmla="*/ 2048959 h 5795027"/>
                <a:gd name="connsiteX11" fmla="*/ 559354 w 2987296"/>
                <a:gd name="connsiteY11" fmla="*/ 855573 h 5795027"/>
                <a:gd name="connsiteX12" fmla="*/ 1950071 w 2987296"/>
                <a:gd name="connsiteY12" fmla="*/ 164715 h 5795027"/>
                <a:gd name="connsiteX13" fmla="*/ 2144960 w 2987296"/>
                <a:gd name="connsiteY13" fmla="*/ 0 h 5795027"/>
                <a:gd name="connsiteX14" fmla="*/ 2332832 w 2987296"/>
                <a:gd name="connsiteY14" fmla="*/ 164715 h 5795027"/>
                <a:gd name="connsiteX15" fmla="*/ 2987296 w 2987296"/>
                <a:gd name="connsiteY15" fmla="*/ 557051 h 579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87296" h="5795027">
                  <a:moveTo>
                    <a:pt x="2955049" y="5266109"/>
                  </a:moveTo>
                  <a:cubicBezTo>
                    <a:pt x="2737194" y="5332489"/>
                    <a:pt x="2474819" y="5542158"/>
                    <a:pt x="2332829" y="5630311"/>
                  </a:cubicBezTo>
                  <a:lnTo>
                    <a:pt x="2137940" y="5795027"/>
                  </a:lnTo>
                  <a:lnTo>
                    <a:pt x="1950069" y="5630311"/>
                  </a:lnTo>
                  <a:cubicBezTo>
                    <a:pt x="1484225" y="5270318"/>
                    <a:pt x="959280" y="5171158"/>
                    <a:pt x="559353" y="4939455"/>
                  </a:cubicBezTo>
                  <a:cubicBezTo>
                    <a:pt x="174796" y="4670559"/>
                    <a:pt x="0" y="4362177"/>
                    <a:pt x="0" y="3746068"/>
                  </a:cubicBezTo>
                  <a:lnTo>
                    <a:pt x="0" y="3441681"/>
                  </a:lnTo>
                  <a:lnTo>
                    <a:pt x="0" y="3042471"/>
                  </a:lnTo>
                  <a:lnTo>
                    <a:pt x="0" y="2752557"/>
                  </a:lnTo>
                  <a:lnTo>
                    <a:pt x="0" y="2231503"/>
                  </a:lnTo>
                  <a:lnTo>
                    <a:pt x="0" y="2048959"/>
                  </a:lnTo>
                  <a:cubicBezTo>
                    <a:pt x="0" y="1432851"/>
                    <a:pt x="174797" y="1124469"/>
                    <a:pt x="559354" y="855573"/>
                  </a:cubicBezTo>
                  <a:cubicBezTo>
                    <a:pt x="959283" y="623869"/>
                    <a:pt x="1484227" y="524709"/>
                    <a:pt x="1950071" y="164715"/>
                  </a:cubicBezTo>
                  <a:lnTo>
                    <a:pt x="2144960" y="0"/>
                  </a:lnTo>
                  <a:lnTo>
                    <a:pt x="2332832" y="164715"/>
                  </a:lnTo>
                  <a:cubicBezTo>
                    <a:pt x="2471387" y="252054"/>
                    <a:pt x="2755510" y="441908"/>
                    <a:pt x="2987296" y="557051"/>
                  </a:cubicBezTo>
                </a:path>
              </a:pathLst>
            </a:custGeom>
            <a:noFill/>
            <a:ln w="25400" cap="rnd">
              <a:solidFill>
                <a:schemeClr val="bg2">
                  <a:lumMod val="75000"/>
                  <a:alpha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Placeholder 1">
            <a:extLst>
              <a:ext uri="{FF2B5EF4-FFF2-40B4-BE49-F238E27FC236}">
                <a16:creationId xmlns:a16="http://schemas.microsoft.com/office/drawing/2014/main" id="{7E11B74D-DF90-4993-88AE-4D05C91F2A96}"/>
              </a:ext>
            </a:extLst>
          </p:cNvPr>
          <p:cNvSpPr>
            <a:spLocks noGrp="1"/>
          </p:cNvSpPr>
          <p:nvPr>
            <p:ph type="title"/>
          </p:nvPr>
        </p:nvSpPr>
        <p:spPr>
          <a:xfrm>
            <a:off x="966744" y="959587"/>
            <a:ext cx="9076329" cy="1064277"/>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E79B3DE9-A495-4E75-819D-E0B2E5505072}"/>
              </a:ext>
            </a:extLst>
          </p:cNvPr>
          <p:cNvSpPr>
            <a:spLocks noGrp="1"/>
          </p:cNvSpPr>
          <p:nvPr>
            <p:ph type="body" idx="1"/>
          </p:nvPr>
        </p:nvSpPr>
        <p:spPr>
          <a:xfrm>
            <a:off x="966744" y="2248257"/>
            <a:ext cx="9076329" cy="3650155"/>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F02430AC-DB07-423B-A52A-0065639AFE68}"/>
              </a:ext>
            </a:extLst>
          </p:cNvPr>
          <p:cNvSpPr>
            <a:spLocks noGrp="1"/>
          </p:cNvSpPr>
          <p:nvPr>
            <p:ph type="dt" sz="half" idx="2"/>
          </p:nvPr>
        </p:nvSpPr>
        <p:spPr>
          <a:xfrm>
            <a:off x="8266975" y="6356350"/>
            <a:ext cx="2960914" cy="365125"/>
          </a:xfrm>
          <a:prstGeom prst="rect">
            <a:avLst/>
          </a:prstGeom>
        </p:spPr>
        <p:txBody>
          <a:bodyPr vert="horz" lIns="91440" tIns="45720" rIns="91440" bIns="45720" rtlCol="0" anchor="ctr"/>
          <a:lstStyle>
            <a:lvl1pPr algn="r">
              <a:defRPr sz="1000" i="0">
                <a:solidFill>
                  <a:schemeClr val="tx2">
                    <a:alpha val="85000"/>
                  </a:schemeClr>
                </a:solidFill>
              </a:defRPr>
            </a:lvl1pPr>
          </a:lstStyle>
          <a:p>
            <a:fld id="{11008460-8B2F-4AAA-A4E2-10730069204C}" type="datetimeFigureOut">
              <a:rPr lang="en-US" smtClean="0"/>
              <a:pPr/>
              <a:t>9/27/2023</a:t>
            </a:fld>
            <a:endParaRPr lang="en-US" dirty="0"/>
          </a:p>
        </p:txBody>
      </p:sp>
      <p:sp>
        <p:nvSpPr>
          <p:cNvPr id="5" name="Footer Placeholder 4">
            <a:extLst>
              <a:ext uri="{FF2B5EF4-FFF2-40B4-BE49-F238E27FC236}">
                <a16:creationId xmlns:a16="http://schemas.microsoft.com/office/drawing/2014/main" id="{485FAFC9-FA18-4C55-8C92-B17603CAEEDC}"/>
              </a:ext>
            </a:extLst>
          </p:cNvPr>
          <p:cNvSpPr>
            <a:spLocks noGrp="1"/>
          </p:cNvSpPr>
          <p:nvPr>
            <p:ph type="ftr" sz="quarter" idx="3"/>
          </p:nvPr>
        </p:nvSpPr>
        <p:spPr>
          <a:xfrm>
            <a:off x="966745" y="501128"/>
            <a:ext cx="3311342" cy="365125"/>
          </a:xfrm>
          <a:prstGeom prst="rect">
            <a:avLst/>
          </a:prstGeom>
        </p:spPr>
        <p:txBody>
          <a:bodyPr vert="horz" lIns="91440" tIns="45720" rIns="91440" bIns="45720" rtlCol="0" anchor="ctr"/>
          <a:lstStyle>
            <a:lvl1pPr algn="l">
              <a:defRPr sz="1000" i="0">
                <a:solidFill>
                  <a:schemeClr val="tx2">
                    <a:alpha val="85000"/>
                  </a:schemeClr>
                </a:solidFill>
              </a:defRPr>
            </a:lvl1pPr>
          </a:lstStyle>
          <a:p>
            <a:endParaRPr lang="en-US" dirty="0"/>
          </a:p>
        </p:txBody>
      </p:sp>
      <p:sp>
        <p:nvSpPr>
          <p:cNvPr id="6" name="Slide Number Placeholder 5">
            <a:extLst>
              <a:ext uri="{FF2B5EF4-FFF2-40B4-BE49-F238E27FC236}">
                <a16:creationId xmlns:a16="http://schemas.microsoft.com/office/drawing/2014/main" id="{67D5A493-61FB-4764-90B6-8CC218A781C9}"/>
              </a:ext>
            </a:extLst>
          </p:cNvPr>
          <p:cNvSpPr>
            <a:spLocks noGrp="1"/>
          </p:cNvSpPr>
          <p:nvPr>
            <p:ph type="sldNum" sz="quarter" idx="4"/>
          </p:nvPr>
        </p:nvSpPr>
        <p:spPr>
          <a:xfrm>
            <a:off x="11239498" y="6356350"/>
            <a:ext cx="515479" cy="365125"/>
          </a:xfrm>
          <a:prstGeom prst="rect">
            <a:avLst/>
          </a:prstGeom>
        </p:spPr>
        <p:txBody>
          <a:bodyPr vert="horz" lIns="91440" tIns="45720" rIns="91440" bIns="45720" rtlCol="0" anchor="ctr"/>
          <a:lstStyle>
            <a:lvl1pPr algn="r">
              <a:defRPr sz="1000" i="0">
                <a:solidFill>
                  <a:schemeClr val="tx2">
                    <a:alpha val="85000"/>
                  </a:schemeClr>
                </a:solidFill>
              </a:defRPr>
            </a:lvl1pPr>
          </a:lstStyle>
          <a:p>
            <a:fld id="{0946259B-8396-46CD-AD42-FDEDA89DA278}" type="slidenum">
              <a:rPr lang="en-US" smtClean="0"/>
              <a:pPr/>
              <a:t>‹#›</a:t>
            </a:fld>
            <a:endParaRPr lang="en-US" dirty="0"/>
          </a:p>
        </p:txBody>
      </p:sp>
    </p:spTree>
    <p:extLst>
      <p:ext uri="{BB962C8B-B14F-4D97-AF65-F5344CB8AC3E}">
        <p14:creationId xmlns:p14="http://schemas.microsoft.com/office/powerpoint/2010/main" val="2172815444"/>
      </p:ext>
    </p:extLst>
  </p:cSld>
  <p:clrMap bg1="lt1" tx1="dk1" bg2="lt2" tx2="dk2" accent1="accent1" accent2="accent2" accent3="accent3" accent4="accent4" accent5="accent5" accent6="accent6" hlink="hlink" folHlink="folHlink"/>
  <p:sldLayoutIdLst>
    <p:sldLayoutId id="2147483747" r:id="rId1"/>
    <p:sldLayoutId id="2147483748" r:id="rId2"/>
    <p:sldLayoutId id="2147483749" r:id="rId3"/>
    <p:sldLayoutId id="2147483750" r:id="rId4"/>
    <p:sldLayoutId id="2147483740" r:id="rId5"/>
    <p:sldLayoutId id="2147483745" r:id="rId6"/>
    <p:sldLayoutId id="2147483741" r:id="rId7"/>
    <p:sldLayoutId id="2147483742" r:id="rId8"/>
    <p:sldLayoutId id="2147483743" r:id="rId9"/>
    <p:sldLayoutId id="2147483744" r:id="rId10"/>
    <p:sldLayoutId id="2147483746" r:id="rId11"/>
  </p:sldLayoutIdLst>
  <p:txStyles>
    <p:titleStyle>
      <a:lvl1pPr algn="l" defTabSz="914400" rtl="0" eaLnBrk="1" latinLnBrk="0" hangingPunct="1">
        <a:lnSpc>
          <a:spcPct val="100000"/>
        </a:lnSpc>
        <a:spcBef>
          <a:spcPct val="0"/>
        </a:spcBef>
        <a:buNone/>
        <a:defRPr sz="4000" kern="1200">
          <a:solidFill>
            <a:schemeClr val="tx2"/>
          </a:solidFill>
          <a:latin typeface="+mj-lt"/>
          <a:ea typeface="+mj-ea"/>
          <a:cs typeface="+mj-cs"/>
        </a:defRPr>
      </a:lvl1pPr>
    </p:titleStyle>
    <p:bodyStyle>
      <a:lvl1pPr marL="228600" indent="-228600" algn="l" defTabSz="914400" rtl="0" eaLnBrk="1" latinLnBrk="0" hangingPunct="1">
        <a:lnSpc>
          <a:spcPct val="110000"/>
        </a:lnSpc>
        <a:spcBef>
          <a:spcPts val="1000"/>
        </a:spcBef>
        <a:buSzPct val="150000"/>
        <a:buFont typeface="Goudy Old Style" panose="02020502050305020303" pitchFamily="18" charset="0"/>
        <a:buChar char="∙"/>
        <a:defRPr sz="2000" kern="1200">
          <a:solidFill>
            <a:schemeClr val="tx2"/>
          </a:solidFill>
          <a:latin typeface="+mn-lt"/>
          <a:ea typeface="+mn-ea"/>
          <a:cs typeface="+mn-cs"/>
        </a:defRPr>
      </a:lvl1pPr>
      <a:lvl2pPr marL="274320" indent="0" algn="l" defTabSz="914400" rtl="0" eaLnBrk="1" latinLnBrk="0" hangingPunct="1">
        <a:lnSpc>
          <a:spcPct val="110000"/>
        </a:lnSpc>
        <a:spcBef>
          <a:spcPts val="500"/>
        </a:spcBef>
        <a:buFontTx/>
        <a:buNone/>
        <a:defRPr sz="1800" kern="1200">
          <a:solidFill>
            <a:schemeClr val="tx2"/>
          </a:solidFill>
          <a:latin typeface="+mn-lt"/>
          <a:ea typeface="+mn-ea"/>
          <a:cs typeface="+mn-cs"/>
        </a:defRPr>
      </a:lvl2pPr>
      <a:lvl3pPr marL="548640" indent="-228600" algn="l" defTabSz="914400" rtl="0" eaLnBrk="1" latinLnBrk="0" hangingPunct="1">
        <a:lnSpc>
          <a:spcPct val="110000"/>
        </a:lnSpc>
        <a:spcBef>
          <a:spcPts val="500"/>
        </a:spcBef>
        <a:buSzPct val="150000"/>
        <a:buFont typeface="Goudy Old Style" panose="02020502050305020303" pitchFamily="18" charset="0"/>
        <a:buChar char="∙"/>
        <a:defRPr sz="1600" kern="1200">
          <a:solidFill>
            <a:schemeClr val="tx2"/>
          </a:solidFill>
          <a:latin typeface="+mn-lt"/>
          <a:ea typeface="+mn-ea"/>
          <a:cs typeface="+mn-cs"/>
        </a:defRPr>
      </a:lvl3pPr>
      <a:lvl4pPr marL="594360" indent="0" algn="l" defTabSz="914400" rtl="0" eaLnBrk="1" latinLnBrk="0" hangingPunct="1">
        <a:lnSpc>
          <a:spcPct val="110000"/>
        </a:lnSpc>
        <a:spcBef>
          <a:spcPts val="500"/>
        </a:spcBef>
        <a:buFontTx/>
        <a:buNone/>
        <a:defRPr sz="1400" kern="1200">
          <a:solidFill>
            <a:schemeClr val="tx2"/>
          </a:solidFill>
          <a:latin typeface="+mn-lt"/>
          <a:ea typeface="+mn-ea"/>
          <a:cs typeface="+mn-cs"/>
        </a:defRPr>
      </a:lvl4pPr>
      <a:lvl5pPr marL="822960" indent="-228600" algn="l" defTabSz="914400" rtl="0" eaLnBrk="1" latinLnBrk="0" hangingPunct="1">
        <a:lnSpc>
          <a:spcPct val="110000"/>
        </a:lnSpc>
        <a:spcBef>
          <a:spcPts val="500"/>
        </a:spcBef>
        <a:buSzPct val="150000"/>
        <a:buFont typeface="Goudy Old Style" panose="02020502050305020303" pitchFamily="18" charset="0"/>
        <a:buChar char="∙"/>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hyperlink" Target="https://coach-courses-us.s3.amazonaws.com/public/courses/data-immersion/A1-A2_Influenza_Project/Census_Population_transformed_202101.csv" TargetMode="External"/><Relationship Id="rId3" Type="http://schemas.openxmlformats.org/officeDocument/2006/relationships/diagramLayout" Target="../diagrams/layout4.xml"/><Relationship Id="rId7" Type="http://schemas.openxmlformats.org/officeDocument/2006/relationships/hyperlink" Target="https://wonder.cdc.gov/ucd-icd10.html" TargetMode="Externa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10" Type="http://schemas.openxmlformats.org/officeDocument/2006/relationships/hyperlink" Target="https://www.cdc.gov/vaccines/imz-managers/nis/about.html" TargetMode="External"/><Relationship Id="rId4" Type="http://schemas.openxmlformats.org/officeDocument/2006/relationships/diagramQuickStyle" Target="../diagrams/quickStyle4.xml"/><Relationship Id="rId9" Type="http://schemas.openxmlformats.org/officeDocument/2006/relationships/hyperlink" Target="https://gis.cdc.gov/grasp/fluview/fluportaldashboard.html" TargetMode="Externa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6.xml.rels><?xml version="1.0" encoding="UTF-8" standalone="yes"?>
<Relationships xmlns="http://schemas.openxmlformats.org/package/2006/relationships"><Relationship Id="rId3" Type="http://schemas.openxmlformats.org/officeDocument/2006/relationships/hyperlink" Target="https://public.tableau.com/app/profile/ava.kramer/viz/DataImmersionTask2_9_16746943489540/InfluenzaSeasonStory?publish=yes" TargetMode="External"/><Relationship Id="rId2" Type="http://schemas.openxmlformats.org/officeDocument/2006/relationships/hyperlink" Target="https://drive.google.com/file/d/1rDuDpU50RYC51I78RKwYd6R0VlpHqAlU/view?usp=sharing" TargetMode="External"/><Relationship Id="rId1" Type="http://schemas.openxmlformats.org/officeDocument/2006/relationships/slideLayout" Target="../slideLayouts/slideLayout2.xml"/><Relationship Id="rId4" Type="http://schemas.openxmlformats.org/officeDocument/2006/relationships/hyperlink" Target="https://vimeo.com/801766553" TargetMode="Externa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7.xml"/><Relationship Id="rId7" Type="http://schemas.openxmlformats.org/officeDocument/2006/relationships/hyperlink" Target="http://www.postgresqltutorial.com/wp-content/uploads/2019/05/dvdrental.zip" TargetMode="Externa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1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6.png"/></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AvaKramer" TargetMode="External"/><Relationship Id="rId2" Type="http://schemas.openxmlformats.org/officeDocument/2006/relationships/hyperlink" Target="https://www.linkedin.com/in/ava-kramer-2b4582246/" TargetMode="External"/><Relationship Id="rId1" Type="http://schemas.openxmlformats.org/officeDocument/2006/relationships/slideLayout" Target="../slideLayouts/slideLayout9.xml"/><Relationship Id="rId4" Type="http://schemas.openxmlformats.org/officeDocument/2006/relationships/image" Target="../media/image2.jpg"/></Relationships>
</file>

<file path=ppt/slides/_rels/slide2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23.xml.rels><?xml version="1.0" encoding="UTF-8" standalone="yes"?>
<Relationships xmlns="http://schemas.openxmlformats.org/package/2006/relationships"><Relationship Id="rId3" Type="http://schemas.openxmlformats.org/officeDocument/2006/relationships/hyperlink" Target="https://drive.google.com/file/d/1X6TSfCUYyFRoHQX-Gey3YsmZ5vn3S_2s/view?usp=sharing" TargetMode="External"/><Relationship Id="rId2" Type="http://schemas.openxmlformats.org/officeDocument/2006/relationships/hyperlink" Target="https://drive.google.com/file/d/1kV2V22I-LoP93YD5TRsH-ag0ZR1pqdbA/view?usp=sharing" TargetMode="External"/><Relationship Id="rId1" Type="http://schemas.openxmlformats.org/officeDocument/2006/relationships/slideLayout" Target="../slideLayouts/slideLayout2.xml"/><Relationship Id="rId5" Type="http://schemas.openxmlformats.org/officeDocument/2006/relationships/hyperlink" Target="https://docs.google.com/presentation/d/1Gt3JkhGqqCPf6H9R4Lb9yffoaV1bmav0/edit?usp=sharing&amp;ouid=101918691122814876610&amp;rtpof=true&amp;sd=true" TargetMode="External"/><Relationship Id="rId4" Type="http://schemas.openxmlformats.org/officeDocument/2006/relationships/hyperlink" Target="https://docs.google.com/spreadsheets/d/1Hmttzc2_b5pS_RvqH4F25rkytBYqF1Ca/edit?usp=sharing&amp;ouid=101918691122814876610&amp;rtpof=true&amp;sd=true" TargetMode="External"/></Relationships>
</file>

<file path=ppt/slides/_rels/slide24.xml.rels><?xml version="1.0" encoding="UTF-8" standalone="yes"?>
<Relationships xmlns="http://schemas.openxmlformats.org/package/2006/relationships"><Relationship Id="rId8" Type="http://schemas.openxmlformats.org/officeDocument/2006/relationships/hyperlink" Target="http://www.instacart.com/datasets/grocery-shopping-2017" TargetMode="External"/><Relationship Id="rId3" Type="http://schemas.openxmlformats.org/officeDocument/2006/relationships/diagramLayout" Target="../diagrams/layout10.xml"/><Relationship Id="rId7" Type="http://schemas.openxmlformats.org/officeDocument/2006/relationships/hyperlink" Target="https://s3.amazonaws.com/coach-courses-us/public/courses/data-immersion/A4/A4_Data_Assets/customers.zip" TargetMode="Externa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 Id="rId9" Type="http://schemas.openxmlformats.org/officeDocument/2006/relationships/hyperlink" Target="https://www.kaggle.com/datasets/psparks/instacart-market-basket-analysis"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55.png"/></Relationships>
</file>

<file path=ppt/slides/_rels/slide2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29.xml.rels><?xml version="1.0" encoding="UTF-8" standalone="yes"?>
<Relationships xmlns="http://schemas.openxmlformats.org/package/2006/relationships"><Relationship Id="rId3" Type="http://schemas.openxmlformats.org/officeDocument/2006/relationships/hyperlink" Target="https://docs.google.com/spreadsheets/d/1EzwJiv0GtqAhVsqMsdvDebCXetTnlGJb/edit?usp=sharing&amp;ouid=101918691122814876610&amp;rtpof=true&amp;sd=true" TargetMode="External"/><Relationship Id="rId2" Type="http://schemas.openxmlformats.org/officeDocument/2006/relationships/hyperlink" Target="https://drive.google.com/file/d/1csFHyXrX_POr8OUdb4tE_mDNLpb5hEqL/view?usp=sharing" TargetMode="External"/><Relationship Id="rId1" Type="http://schemas.openxmlformats.org/officeDocument/2006/relationships/slideLayout" Target="../slideLayouts/slideLayout2.xml"/><Relationship Id="rId4" Type="http://schemas.openxmlformats.org/officeDocument/2006/relationships/hyperlink" Target="https://github.com/AvaKramer/Instacart_Python_Project" TargetMode="External"/></Relationships>
</file>

<file path=ppt/slides/_rels/slide3.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diagramLayout" Target="../diagrams/layout1.xml"/><Relationship Id="rId7" Type="http://schemas.openxmlformats.org/officeDocument/2006/relationships/image" Target="../media/image13.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12.xml"/><Relationship Id="rId7" Type="http://schemas.openxmlformats.org/officeDocument/2006/relationships/hyperlink" Target="https://images.careerfoundry.com/public/courses/data-immersion/A5/E5.4/5.4-PigEBank-Client-Data%20set.xlsx" TargetMode="External"/><Relationship Id="rId2" Type="http://schemas.openxmlformats.org/officeDocument/2006/relationships/diagramData" Target="../diagrams/data12.xml"/><Relationship Id="rId1" Type="http://schemas.openxmlformats.org/officeDocument/2006/relationships/slideLayout" Target="../slideLayouts/slideLayout2.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3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2.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34.xml.rels><?xml version="1.0" encoding="UTF-8" standalone="yes"?>
<Relationships xmlns="http://schemas.openxmlformats.org/package/2006/relationships"><Relationship Id="rId3" Type="http://schemas.openxmlformats.org/officeDocument/2006/relationships/hyperlink" Target="https://docs.google.com/spreadsheets/d/1JkPe7nfiNaWDe9lX5HqD2WhKQ5JVqWI0/edit?usp=sharing&amp;ouid=101918691122814876610&amp;rtpof=true&amp;sd=true" TargetMode="External"/><Relationship Id="rId2" Type="http://schemas.openxmlformats.org/officeDocument/2006/relationships/hyperlink" Target="https://drive.google.com/file/d/1-rVLqrm0tLr4idsrieN-TO2eHlnfOE6E/view?usp=sharing" TargetMode="Externa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8" Type="http://schemas.openxmlformats.org/officeDocument/2006/relationships/hyperlink" Target="https://data.nasdaq.com/data/FRED/NGDPPOT-nominal-potential-gross-domestic-product" TargetMode="External"/><Relationship Id="rId3" Type="http://schemas.openxmlformats.org/officeDocument/2006/relationships/diagramLayout" Target="../diagrams/layout14.xml"/><Relationship Id="rId7" Type="http://schemas.openxmlformats.org/officeDocument/2006/relationships/hyperlink" Target="https://www.kaggle.com/datasets/unsdsn/world-happiness" TargetMode="External"/><Relationship Id="rId2" Type="http://schemas.openxmlformats.org/officeDocument/2006/relationships/diagramData" Target="../diagrams/data14.xml"/><Relationship Id="rId1" Type="http://schemas.openxmlformats.org/officeDocument/2006/relationships/slideLayout" Target="../slideLayouts/slideLayout2.xml"/><Relationship Id="rId6" Type="http://schemas.microsoft.com/office/2007/relationships/diagramDrawing" Target="../diagrams/drawing14.xml"/><Relationship Id="rId5" Type="http://schemas.openxmlformats.org/officeDocument/2006/relationships/diagramColors" Target="../diagrams/colors14.xml"/><Relationship Id="rId4" Type="http://schemas.openxmlformats.org/officeDocument/2006/relationships/diagramQuickStyle" Target="../diagrams/quickStyle14.xml"/></Relationships>
</file>

<file path=ppt/slides/_rels/slide3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diagramLayout" Target="../diagrams/layout15.xml"/><Relationship Id="rId2" Type="http://schemas.openxmlformats.org/officeDocument/2006/relationships/diagramData" Target="../diagrams/data15.xml"/><Relationship Id="rId1" Type="http://schemas.openxmlformats.org/officeDocument/2006/relationships/slideLayout" Target="../slideLayouts/slideLayout2.xml"/><Relationship Id="rId6" Type="http://schemas.microsoft.com/office/2007/relationships/diagramDrawing" Target="../diagrams/drawing15.xml"/><Relationship Id="rId5" Type="http://schemas.openxmlformats.org/officeDocument/2006/relationships/diagramColors" Target="../diagrams/colors15.xml"/><Relationship Id="rId4" Type="http://schemas.openxmlformats.org/officeDocument/2006/relationships/diagramQuickStyle" Target="../diagrams/quickStyle15.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hyperlink" Target="http://www.vgchartz.com/" TargetMode="Externa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0.xml.rels><?xml version="1.0" encoding="UTF-8" standalone="yes"?>
<Relationships xmlns="http://schemas.openxmlformats.org/package/2006/relationships"><Relationship Id="rId3" Type="http://schemas.openxmlformats.org/officeDocument/2006/relationships/hyperlink" Target="https://public.tableau.com/app/profile/ava.kramer/viz/WorldHappinessReportAnalysis_16937199492030/WorldHappinessReport?publish=yes" TargetMode="External"/><Relationship Id="rId2" Type="http://schemas.openxmlformats.org/officeDocument/2006/relationships/hyperlink" Target="https://drive.google.com/file/d/1_YgkT2jOBaMjTln6UvH2Bn7ek29_W2Ns/view?usp=drive_link" TargetMode="Externa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70.svg"/><Relationship Id="rId2" Type="http://schemas.openxmlformats.org/officeDocument/2006/relationships/image" Target="../media/image69.png"/><Relationship Id="rId1" Type="http://schemas.openxmlformats.org/officeDocument/2006/relationships/slideLayout" Target="../slideLayouts/slideLayout2.xml"/><Relationship Id="rId4" Type="http://schemas.openxmlformats.org/officeDocument/2006/relationships/hyperlink" Target="https://www.linkedin.com/in/ava-kramer-2b4582246"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9.xml.rels><?xml version="1.0" encoding="UTF-8" standalone="yes"?>
<Relationships xmlns="http://schemas.openxmlformats.org/package/2006/relationships"><Relationship Id="rId3" Type="http://schemas.openxmlformats.org/officeDocument/2006/relationships/hyperlink" Target="https://docs.google.com/document/d/1FrpyuV_9InXHuvUATNot9qAShgwJbMof/edit?usp=drive_link&amp;ouid=101918691122814876610&amp;rtpof=true&amp;sd=true" TargetMode="External"/><Relationship Id="rId2" Type="http://schemas.openxmlformats.org/officeDocument/2006/relationships/hyperlink" Target="https://drive.google.com/file/d/1vH2lvdpXuYGuRIunLrq91ISy0k5M9siv/view?usp=drive_link" TargetMode="External"/><Relationship Id="rId1" Type="http://schemas.openxmlformats.org/officeDocument/2006/relationships/slideLayout" Target="../slideLayouts/slideLayout2.xml"/><Relationship Id="rId4" Type="http://schemas.openxmlformats.org/officeDocument/2006/relationships/hyperlink" Target="https://drive.google.com/file/d/1EiQaqbESX-9VFmdZP7B3KG7HLl8pFdzg/view?usp=drive_link"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2195A83-AA4F-FE4B-AFEA-5A5576C391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8075F29A-1B72-7988-E315-165EA272DBA6}"/>
              </a:ext>
            </a:extLst>
          </p:cNvPr>
          <p:cNvPicPr>
            <a:picLocks noChangeAspect="1"/>
          </p:cNvPicPr>
          <p:nvPr/>
        </p:nvPicPr>
        <p:blipFill rotWithShape="1">
          <a:blip r:embed="rId2"/>
          <a:srcRect t="25000"/>
          <a:stretch/>
        </p:blipFill>
        <p:spPr>
          <a:xfrm>
            <a:off x="20" y="10"/>
            <a:ext cx="12191979" cy="6857989"/>
          </a:xfrm>
          <a:prstGeom prst="rect">
            <a:avLst/>
          </a:prstGeom>
        </p:spPr>
      </p:pic>
      <p:sp useBgFill="1">
        <p:nvSpPr>
          <p:cNvPr id="11" name="Freeform: Shape 10">
            <a:extLst>
              <a:ext uri="{FF2B5EF4-FFF2-40B4-BE49-F238E27FC236}">
                <a16:creationId xmlns:a16="http://schemas.microsoft.com/office/drawing/2014/main" id="{4AF0997A-7C0F-4AD2-BA90-5FE341A177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57594" y="805231"/>
            <a:ext cx="3876811" cy="5245563"/>
          </a:xfrm>
          <a:custGeom>
            <a:avLst/>
            <a:gdLst>
              <a:gd name="connsiteX0" fmla="*/ 1941583 w 3876811"/>
              <a:gd name="connsiteY0" fmla="*/ 0 h 5245563"/>
              <a:gd name="connsiteX1" fmla="*/ 2111641 w 3876811"/>
              <a:gd name="connsiteY1" fmla="*/ 149097 h 5245563"/>
              <a:gd name="connsiteX2" fmla="*/ 3370493 w 3876811"/>
              <a:gd name="connsiteY2" fmla="*/ 774451 h 5245563"/>
              <a:gd name="connsiteX3" fmla="*/ 3876811 w 3876811"/>
              <a:gd name="connsiteY3" fmla="*/ 1854684 h 5245563"/>
              <a:gd name="connsiteX4" fmla="*/ 3876811 w 3876811"/>
              <a:gd name="connsiteY4" fmla="*/ 2019920 h 5245563"/>
              <a:gd name="connsiteX5" fmla="*/ 3876811 w 3876811"/>
              <a:gd name="connsiteY5" fmla="*/ 2491569 h 5245563"/>
              <a:gd name="connsiteX6" fmla="*/ 3876811 w 3876811"/>
              <a:gd name="connsiteY6" fmla="*/ 2753995 h 5245563"/>
              <a:gd name="connsiteX7" fmla="*/ 3876811 w 3876811"/>
              <a:gd name="connsiteY7" fmla="*/ 3115353 h 5245563"/>
              <a:gd name="connsiteX8" fmla="*/ 3876811 w 3876811"/>
              <a:gd name="connsiteY8" fmla="*/ 3390879 h 5245563"/>
              <a:gd name="connsiteX9" fmla="*/ 3370493 w 3876811"/>
              <a:gd name="connsiteY9" fmla="*/ 4471114 h 5245563"/>
              <a:gd name="connsiteX10" fmla="*/ 2111639 w 3876811"/>
              <a:gd name="connsiteY10" fmla="*/ 5096465 h 5245563"/>
              <a:gd name="connsiteX11" fmla="*/ 1935228 w 3876811"/>
              <a:gd name="connsiteY11" fmla="*/ 5245563 h 5245563"/>
              <a:gd name="connsiteX12" fmla="*/ 1765171 w 3876811"/>
              <a:gd name="connsiteY12" fmla="*/ 5096465 h 5245563"/>
              <a:gd name="connsiteX13" fmla="*/ 506317 w 3876811"/>
              <a:gd name="connsiteY13" fmla="*/ 4471114 h 5245563"/>
              <a:gd name="connsiteX14" fmla="*/ 0 w 3876811"/>
              <a:gd name="connsiteY14" fmla="*/ 3390879 h 5245563"/>
              <a:gd name="connsiteX15" fmla="*/ 0 w 3876811"/>
              <a:gd name="connsiteY15" fmla="*/ 3115353 h 5245563"/>
              <a:gd name="connsiteX16" fmla="*/ 0 w 3876811"/>
              <a:gd name="connsiteY16" fmla="*/ 2753995 h 5245563"/>
              <a:gd name="connsiteX17" fmla="*/ 0 w 3876811"/>
              <a:gd name="connsiteY17" fmla="*/ 2491569 h 5245563"/>
              <a:gd name="connsiteX18" fmla="*/ 0 w 3876811"/>
              <a:gd name="connsiteY18" fmla="*/ 2019920 h 5245563"/>
              <a:gd name="connsiteX19" fmla="*/ 0 w 3876811"/>
              <a:gd name="connsiteY19" fmla="*/ 1854684 h 5245563"/>
              <a:gd name="connsiteX20" fmla="*/ 506318 w 3876811"/>
              <a:gd name="connsiteY20" fmla="*/ 774451 h 5245563"/>
              <a:gd name="connsiteX21" fmla="*/ 1765173 w 3876811"/>
              <a:gd name="connsiteY21" fmla="*/ 149097 h 5245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876811" h="5245563">
                <a:moveTo>
                  <a:pt x="1941583" y="0"/>
                </a:moveTo>
                <a:lnTo>
                  <a:pt x="2111641" y="149097"/>
                </a:lnTo>
                <a:cubicBezTo>
                  <a:pt x="2533315" y="474958"/>
                  <a:pt x="3008487" y="564716"/>
                  <a:pt x="3370493" y="774451"/>
                </a:cubicBezTo>
                <a:cubicBezTo>
                  <a:pt x="3718590" y="1017851"/>
                  <a:pt x="3876811" y="1296993"/>
                  <a:pt x="3876811" y="1854684"/>
                </a:cubicBezTo>
                <a:lnTo>
                  <a:pt x="3876811" y="2019920"/>
                </a:lnTo>
                <a:lnTo>
                  <a:pt x="3876811" y="2491569"/>
                </a:lnTo>
                <a:lnTo>
                  <a:pt x="3876811" y="2753995"/>
                </a:lnTo>
                <a:lnTo>
                  <a:pt x="3876811" y="3115353"/>
                </a:lnTo>
                <a:lnTo>
                  <a:pt x="3876811" y="3390879"/>
                </a:lnTo>
                <a:cubicBezTo>
                  <a:pt x="3876811" y="3948571"/>
                  <a:pt x="3718588" y="4227713"/>
                  <a:pt x="3370493" y="4471114"/>
                </a:cubicBezTo>
                <a:cubicBezTo>
                  <a:pt x="3008484" y="4680847"/>
                  <a:pt x="2533312" y="4770605"/>
                  <a:pt x="2111639" y="5096465"/>
                </a:cubicBezTo>
                <a:lnTo>
                  <a:pt x="1935228" y="5245563"/>
                </a:lnTo>
                <a:lnTo>
                  <a:pt x="1765171" y="5096465"/>
                </a:lnTo>
                <a:cubicBezTo>
                  <a:pt x="1343496" y="4770605"/>
                  <a:pt x="868325" y="4680847"/>
                  <a:pt x="506317" y="4471114"/>
                </a:cubicBezTo>
                <a:cubicBezTo>
                  <a:pt x="158223" y="4227713"/>
                  <a:pt x="0" y="3948571"/>
                  <a:pt x="0" y="3390879"/>
                </a:cubicBezTo>
                <a:lnTo>
                  <a:pt x="0" y="3115353"/>
                </a:lnTo>
                <a:lnTo>
                  <a:pt x="0" y="2753995"/>
                </a:lnTo>
                <a:lnTo>
                  <a:pt x="0" y="2491569"/>
                </a:lnTo>
                <a:lnTo>
                  <a:pt x="0" y="2019920"/>
                </a:lnTo>
                <a:lnTo>
                  <a:pt x="0" y="1854684"/>
                </a:lnTo>
                <a:cubicBezTo>
                  <a:pt x="0" y="1296993"/>
                  <a:pt x="158224" y="1017851"/>
                  <a:pt x="506318" y="774451"/>
                </a:cubicBezTo>
                <a:cubicBezTo>
                  <a:pt x="868327" y="564716"/>
                  <a:pt x="1343498" y="474958"/>
                  <a:pt x="1765173" y="149097"/>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95D107AD-FAC2-E714-BF76-A710620984C1}"/>
              </a:ext>
            </a:extLst>
          </p:cNvPr>
          <p:cNvSpPr>
            <a:spLocks noGrp="1"/>
          </p:cNvSpPr>
          <p:nvPr>
            <p:ph type="ctrTitle"/>
          </p:nvPr>
        </p:nvSpPr>
        <p:spPr>
          <a:xfrm>
            <a:off x="4521389" y="1826096"/>
            <a:ext cx="3149221" cy="2142699"/>
          </a:xfrm>
        </p:spPr>
        <p:txBody>
          <a:bodyPr anchor="b">
            <a:normAutofit/>
          </a:bodyPr>
          <a:lstStyle/>
          <a:p>
            <a:pPr algn="ctr"/>
            <a:r>
              <a:rPr lang="en-US" sz="4000" dirty="0"/>
              <a:t>Data Analytics Portfolio</a:t>
            </a:r>
          </a:p>
        </p:txBody>
      </p:sp>
      <p:sp>
        <p:nvSpPr>
          <p:cNvPr id="3" name="Subtitle 2">
            <a:extLst>
              <a:ext uri="{FF2B5EF4-FFF2-40B4-BE49-F238E27FC236}">
                <a16:creationId xmlns:a16="http://schemas.microsoft.com/office/drawing/2014/main" id="{D1462DDC-F436-5006-F820-8221F18C39CC}"/>
              </a:ext>
            </a:extLst>
          </p:cNvPr>
          <p:cNvSpPr>
            <a:spLocks noGrp="1"/>
          </p:cNvSpPr>
          <p:nvPr>
            <p:ph type="subTitle" idx="1"/>
          </p:nvPr>
        </p:nvSpPr>
        <p:spPr>
          <a:xfrm>
            <a:off x="4642513" y="4196605"/>
            <a:ext cx="2906973" cy="948601"/>
          </a:xfrm>
        </p:spPr>
        <p:txBody>
          <a:bodyPr anchor="t">
            <a:normAutofit/>
          </a:bodyPr>
          <a:lstStyle/>
          <a:p>
            <a:pPr algn="ctr"/>
            <a:r>
              <a:rPr lang="en-US" dirty="0"/>
              <a:t>Ava Kramer</a:t>
            </a:r>
          </a:p>
        </p:txBody>
      </p:sp>
      <p:sp>
        <p:nvSpPr>
          <p:cNvPr id="13" name="Freeform: Shape 12">
            <a:extLst>
              <a:ext uri="{FF2B5EF4-FFF2-40B4-BE49-F238E27FC236}">
                <a16:creationId xmlns:a16="http://schemas.microsoft.com/office/drawing/2014/main" id="{72E67446-732B-4F72-8560-6FABB6CB25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88826" y="720724"/>
            <a:ext cx="4014345" cy="5414576"/>
          </a:xfrm>
          <a:custGeom>
            <a:avLst/>
            <a:gdLst>
              <a:gd name="connsiteX0" fmla="*/ 2144960 w 4282900"/>
              <a:gd name="connsiteY0" fmla="*/ 0 h 5795027"/>
              <a:gd name="connsiteX1" fmla="*/ 2332832 w 4282900"/>
              <a:gd name="connsiteY1" fmla="*/ 164715 h 5795027"/>
              <a:gd name="connsiteX2" fmla="*/ 3723546 w 4282900"/>
              <a:gd name="connsiteY2" fmla="*/ 855573 h 5795027"/>
              <a:gd name="connsiteX3" fmla="*/ 4282900 w 4282900"/>
              <a:gd name="connsiteY3" fmla="*/ 2048959 h 5795027"/>
              <a:gd name="connsiteX4" fmla="*/ 4282900 w 4282900"/>
              <a:gd name="connsiteY4" fmla="*/ 2231503 h 5795027"/>
              <a:gd name="connsiteX5" fmla="*/ 4282900 w 4282900"/>
              <a:gd name="connsiteY5" fmla="*/ 2752557 h 5795027"/>
              <a:gd name="connsiteX6" fmla="*/ 4282900 w 4282900"/>
              <a:gd name="connsiteY6" fmla="*/ 3042471 h 5795027"/>
              <a:gd name="connsiteX7" fmla="*/ 4282900 w 4282900"/>
              <a:gd name="connsiteY7" fmla="*/ 3441681 h 5795027"/>
              <a:gd name="connsiteX8" fmla="*/ 4282900 w 4282900"/>
              <a:gd name="connsiteY8" fmla="*/ 3746068 h 5795027"/>
              <a:gd name="connsiteX9" fmla="*/ 3723546 w 4282900"/>
              <a:gd name="connsiteY9" fmla="*/ 4939455 h 5795027"/>
              <a:gd name="connsiteX10" fmla="*/ 2332829 w 4282900"/>
              <a:gd name="connsiteY10" fmla="*/ 5630311 h 5795027"/>
              <a:gd name="connsiteX11" fmla="*/ 2137940 w 4282900"/>
              <a:gd name="connsiteY11" fmla="*/ 5795027 h 5795027"/>
              <a:gd name="connsiteX12" fmla="*/ 1950069 w 4282900"/>
              <a:gd name="connsiteY12" fmla="*/ 5630311 h 5795027"/>
              <a:gd name="connsiteX13" fmla="*/ 559353 w 4282900"/>
              <a:gd name="connsiteY13" fmla="*/ 4939455 h 5795027"/>
              <a:gd name="connsiteX14" fmla="*/ 0 w 4282900"/>
              <a:gd name="connsiteY14" fmla="*/ 3746068 h 5795027"/>
              <a:gd name="connsiteX15" fmla="*/ 0 w 4282900"/>
              <a:gd name="connsiteY15" fmla="*/ 3441681 h 5795027"/>
              <a:gd name="connsiteX16" fmla="*/ 0 w 4282900"/>
              <a:gd name="connsiteY16" fmla="*/ 3042471 h 5795027"/>
              <a:gd name="connsiteX17" fmla="*/ 0 w 4282900"/>
              <a:gd name="connsiteY17" fmla="*/ 2752557 h 5795027"/>
              <a:gd name="connsiteX18" fmla="*/ 0 w 4282900"/>
              <a:gd name="connsiteY18" fmla="*/ 2231503 h 5795027"/>
              <a:gd name="connsiteX19" fmla="*/ 0 w 4282900"/>
              <a:gd name="connsiteY19" fmla="*/ 2048959 h 5795027"/>
              <a:gd name="connsiteX20" fmla="*/ 559354 w 4282900"/>
              <a:gd name="connsiteY20" fmla="*/ 855573 h 5795027"/>
              <a:gd name="connsiteX21" fmla="*/ 1950071 w 4282900"/>
              <a:gd name="connsiteY21" fmla="*/ 164715 h 579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282900" h="5795027">
                <a:moveTo>
                  <a:pt x="2144960" y="0"/>
                </a:moveTo>
                <a:lnTo>
                  <a:pt x="2332832" y="164715"/>
                </a:lnTo>
                <a:cubicBezTo>
                  <a:pt x="2798675" y="524709"/>
                  <a:pt x="3323620" y="623869"/>
                  <a:pt x="3723546" y="855573"/>
                </a:cubicBezTo>
                <a:cubicBezTo>
                  <a:pt x="4108105" y="1124469"/>
                  <a:pt x="4282900" y="1432851"/>
                  <a:pt x="4282900" y="2048959"/>
                </a:cubicBezTo>
                <a:lnTo>
                  <a:pt x="4282900" y="2231503"/>
                </a:lnTo>
                <a:lnTo>
                  <a:pt x="4282900" y="2752557"/>
                </a:lnTo>
                <a:lnTo>
                  <a:pt x="4282900" y="3042471"/>
                </a:lnTo>
                <a:lnTo>
                  <a:pt x="4282900" y="3441681"/>
                </a:lnTo>
                <a:lnTo>
                  <a:pt x="4282900" y="3746068"/>
                </a:lnTo>
                <a:cubicBezTo>
                  <a:pt x="4282900" y="4362177"/>
                  <a:pt x="4108103" y="4670559"/>
                  <a:pt x="3723546" y="4939455"/>
                </a:cubicBezTo>
                <a:cubicBezTo>
                  <a:pt x="3323617" y="5171158"/>
                  <a:pt x="2798672" y="5270318"/>
                  <a:pt x="2332829" y="5630311"/>
                </a:cubicBezTo>
                <a:lnTo>
                  <a:pt x="2137940" y="5795027"/>
                </a:lnTo>
                <a:lnTo>
                  <a:pt x="1950069" y="5630311"/>
                </a:lnTo>
                <a:cubicBezTo>
                  <a:pt x="1484225" y="5270318"/>
                  <a:pt x="959280" y="5171158"/>
                  <a:pt x="559353" y="4939455"/>
                </a:cubicBezTo>
                <a:cubicBezTo>
                  <a:pt x="174796" y="4670559"/>
                  <a:pt x="0" y="4362177"/>
                  <a:pt x="0" y="3746068"/>
                </a:cubicBezTo>
                <a:lnTo>
                  <a:pt x="0" y="3441681"/>
                </a:lnTo>
                <a:lnTo>
                  <a:pt x="0" y="3042471"/>
                </a:lnTo>
                <a:lnTo>
                  <a:pt x="0" y="2752557"/>
                </a:lnTo>
                <a:lnTo>
                  <a:pt x="0" y="2231503"/>
                </a:lnTo>
                <a:lnTo>
                  <a:pt x="0" y="2048959"/>
                </a:lnTo>
                <a:cubicBezTo>
                  <a:pt x="0" y="1432851"/>
                  <a:pt x="174797" y="1124469"/>
                  <a:pt x="559354" y="855573"/>
                </a:cubicBezTo>
                <a:cubicBezTo>
                  <a:pt x="959283" y="623869"/>
                  <a:pt x="1484227" y="524709"/>
                  <a:pt x="1950071" y="164715"/>
                </a:cubicBezTo>
                <a:close/>
              </a:path>
            </a:pathLst>
          </a:custGeom>
          <a:noFill/>
          <a:ln w="25400" cap="rnd">
            <a:solidFill>
              <a:schemeClr val="bg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24104726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3B5305C3-9940-4541-9DEE-9AE9C3EA60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D41AC345-EF35-499A-B575-4837FEF46A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9594" y="841778"/>
            <a:ext cx="3876811" cy="5127565"/>
          </a:xfrm>
          <a:custGeom>
            <a:avLst/>
            <a:gdLst>
              <a:gd name="connsiteX0" fmla="*/ 1941583 w 3876811"/>
              <a:gd name="connsiteY0" fmla="*/ 0 h 5127565"/>
              <a:gd name="connsiteX1" fmla="*/ 2111641 w 3876811"/>
              <a:gd name="connsiteY1" fmla="*/ 149098 h 5127565"/>
              <a:gd name="connsiteX2" fmla="*/ 3370494 w 3876811"/>
              <a:gd name="connsiteY2" fmla="*/ 774450 h 5127565"/>
              <a:gd name="connsiteX3" fmla="*/ 3876811 w 3876811"/>
              <a:gd name="connsiteY3" fmla="*/ 1854685 h 5127565"/>
              <a:gd name="connsiteX4" fmla="*/ 3876810 w 3876811"/>
              <a:gd name="connsiteY4" fmla="*/ 2507216 h 5127565"/>
              <a:gd name="connsiteX5" fmla="*/ 3872563 w 3876811"/>
              <a:gd name="connsiteY5" fmla="*/ 5127565 h 5127565"/>
              <a:gd name="connsiteX6" fmla="*/ 4248 w 3876811"/>
              <a:gd name="connsiteY6" fmla="*/ 5127565 h 5127565"/>
              <a:gd name="connsiteX7" fmla="*/ 0 w 3876811"/>
              <a:gd name="connsiteY7" fmla="*/ 2507216 h 5127565"/>
              <a:gd name="connsiteX8" fmla="*/ 1 w 3876811"/>
              <a:gd name="connsiteY8" fmla="*/ 1854685 h 5127565"/>
              <a:gd name="connsiteX9" fmla="*/ 506320 w 3876811"/>
              <a:gd name="connsiteY9" fmla="*/ 774450 h 5127565"/>
              <a:gd name="connsiteX10" fmla="*/ 1765173 w 3876811"/>
              <a:gd name="connsiteY10" fmla="*/ 149098 h 5127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76811" h="5127565">
                <a:moveTo>
                  <a:pt x="1941583" y="0"/>
                </a:moveTo>
                <a:lnTo>
                  <a:pt x="2111641" y="149098"/>
                </a:lnTo>
                <a:cubicBezTo>
                  <a:pt x="2533316" y="474958"/>
                  <a:pt x="3008486" y="564716"/>
                  <a:pt x="3370494" y="774450"/>
                </a:cubicBezTo>
                <a:cubicBezTo>
                  <a:pt x="3718589" y="1017851"/>
                  <a:pt x="3876811" y="1296993"/>
                  <a:pt x="3876811" y="1854685"/>
                </a:cubicBezTo>
                <a:cubicBezTo>
                  <a:pt x="3876811" y="2072195"/>
                  <a:pt x="3876810" y="2289706"/>
                  <a:pt x="3876810" y="2507216"/>
                </a:cubicBezTo>
                <a:lnTo>
                  <a:pt x="3872563" y="5127565"/>
                </a:lnTo>
                <a:lnTo>
                  <a:pt x="4248" y="5127565"/>
                </a:lnTo>
                <a:lnTo>
                  <a:pt x="0" y="2507216"/>
                </a:lnTo>
                <a:cubicBezTo>
                  <a:pt x="0" y="2289706"/>
                  <a:pt x="1" y="2072195"/>
                  <a:pt x="1" y="1854685"/>
                </a:cubicBezTo>
                <a:cubicBezTo>
                  <a:pt x="1" y="1296993"/>
                  <a:pt x="158225" y="1017851"/>
                  <a:pt x="506320" y="774450"/>
                </a:cubicBezTo>
                <a:cubicBezTo>
                  <a:pt x="868329" y="564716"/>
                  <a:pt x="1343500" y="474958"/>
                  <a:pt x="1765173" y="149098"/>
                </a:cubicBezTo>
                <a:close/>
              </a:path>
            </a:pathLst>
          </a:custGeom>
          <a:solidFill>
            <a:schemeClr val="bg2">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C071BDA1-F0B0-41DF-BC28-7DDA5D3CD7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0827" y="759617"/>
            <a:ext cx="4014345" cy="5291886"/>
          </a:xfrm>
          <a:custGeom>
            <a:avLst/>
            <a:gdLst>
              <a:gd name="connsiteX0" fmla="*/ 2010463 w 4014345"/>
              <a:gd name="connsiteY0" fmla="*/ 0 h 5302828"/>
              <a:gd name="connsiteX1" fmla="*/ 2186554 w 4014345"/>
              <a:gd name="connsiteY1" fmla="*/ 153908 h 5302828"/>
              <a:gd name="connsiteX2" fmla="*/ 3490066 w 4014345"/>
              <a:gd name="connsiteY2" fmla="*/ 799434 h 5302828"/>
              <a:gd name="connsiteX3" fmla="*/ 4014345 w 4014345"/>
              <a:gd name="connsiteY3" fmla="*/ 1914517 h 5302828"/>
              <a:gd name="connsiteX4" fmla="*/ 4014344 w 4014345"/>
              <a:gd name="connsiteY4" fmla="*/ 2588099 h 5302828"/>
              <a:gd name="connsiteX5" fmla="*/ 4009930 w 4014345"/>
              <a:gd name="connsiteY5" fmla="*/ 5302828 h 5302828"/>
              <a:gd name="connsiteX6" fmla="*/ 4415 w 4014345"/>
              <a:gd name="connsiteY6" fmla="*/ 5302828 h 5302828"/>
              <a:gd name="connsiteX7" fmla="*/ 0 w 4014345"/>
              <a:gd name="connsiteY7" fmla="*/ 2588099 h 5302828"/>
              <a:gd name="connsiteX8" fmla="*/ 1 w 4014345"/>
              <a:gd name="connsiteY8" fmla="*/ 1914517 h 5302828"/>
              <a:gd name="connsiteX9" fmla="*/ 524282 w 4014345"/>
              <a:gd name="connsiteY9" fmla="*/ 799434 h 5302828"/>
              <a:gd name="connsiteX10" fmla="*/ 1827794 w 4014345"/>
              <a:gd name="connsiteY10" fmla="*/ 153908 h 5302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14345" h="5302828">
                <a:moveTo>
                  <a:pt x="2010463" y="0"/>
                </a:moveTo>
                <a:lnTo>
                  <a:pt x="2186554" y="153908"/>
                </a:lnTo>
                <a:cubicBezTo>
                  <a:pt x="2623188" y="490280"/>
                  <a:pt x="3115215" y="582934"/>
                  <a:pt x="3490066" y="799434"/>
                </a:cubicBezTo>
                <a:cubicBezTo>
                  <a:pt x="3850510" y="1050687"/>
                  <a:pt x="4014345" y="1338834"/>
                  <a:pt x="4014345" y="1914517"/>
                </a:cubicBezTo>
                <a:cubicBezTo>
                  <a:pt x="4014345" y="2139044"/>
                  <a:pt x="4014344" y="2363572"/>
                  <a:pt x="4014344" y="2588099"/>
                </a:cubicBezTo>
                <a:lnTo>
                  <a:pt x="4009930" y="5302828"/>
                </a:lnTo>
                <a:lnTo>
                  <a:pt x="4415" y="5302828"/>
                </a:lnTo>
                <a:lnTo>
                  <a:pt x="0" y="2588099"/>
                </a:lnTo>
                <a:cubicBezTo>
                  <a:pt x="0" y="2363572"/>
                  <a:pt x="1" y="2139044"/>
                  <a:pt x="1" y="1914517"/>
                </a:cubicBezTo>
                <a:cubicBezTo>
                  <a:pt x="1" y="1338834"/>
                  <a:pt x="163838" y="1050687"/>
                  <a:pt x="524282" y="799434"/>
                </a:cubicBezTo>
                <a:cubicBezTo>
                  <a:pt x="899134" y="582934"/>
                  <a:pt x="1391162" y="490280"/>
                  <a:pt x="1827794" y="153908"/>
                </a:cubicBezTo>
                <a:close/>
              </a:path>
            </a:pathLst>
          </a:custGeom>
          <a:noFill/>
          <a:ln w="25400" cap="rnd">
            <a:solidFill>
              <a:schemeClr val="bg2">
                <a:lumMod val="9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CFF16B55-A114-9DAD-6232-20CB662935D8}"/>
              </a:ext>
            </a:extLst>
          </p:cNvPr>
          <p:cNvSpPr>
            <a:spLocks noGrp="1"/>
          </p:cNvSpPr>
          <p:nvPr>
            <p:ph type="title"/>
          </p:nvPr>
        </p:nvSpPr>
        <p:spPr>
          <a:xfrm>
            <a:off x="1476531" y="2300991"/>
            <a:ext cx="3117954" cy="2878111"/>
          </a:xfrm>
        </p:spPr>
        <p:txBody>
          <a:bodyPr>
            <a:normAutofit/>
          </a:bodyPr>
          <a:lstStyle/>
          <a:p>
            <a:pPr algn="ctr"/>
            <a:r>
              <a:rPr lang="en-US" dirty="0"/>
              <a:t>Preparing for Influenza Season in the U.S.</a:t>
            </a:r>
          </a:p>
        </p:txBody>
      </p:sp>
      <p:graphicFrame>
        <p:nvGraphicFramePr>
          <p:cNvPr id="7" name="Content Placeholder 2">
            <a:extLst>
              <a:ext uri="{FF2B5EF4-FFF2-40B4-BE49-F238E27FC236}">
                <a16:creationId xmlns:a16="http://schemas.microsoft.com/office/drawing/2014/main" id="{A1D65C15-8FA5-18F9-7A8B-FC2E74456D74}"/>
              </a:ext>
            </a:extLst>
          </p:cNvPr>
          <p:cNvGraphicFramePr>
            <a:graphicFrameLocks noGrp="1"/>
          </p:cNvGraphicFramePr>
          <p:nvPr>
            <p:ph idx="1"/>
            <p:extLst>
              <p:ext uri="{D42A27DB-BD31-4B8C-83A1-F6EECF244321}">
                <p14:modId xmlns:p14="http://schemas.microsoft.com/office/powerpoint/2010/main" val="144802478"/>
              </p:ext>
            </p:extLst>
          </p:nvPr>
        </p:nvGraphicFramePr>
        <p:xfrm>
          <a:off x="5422109" y="180975"/>
          <a:ext cx="6503191" cy="6477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extBox 3">
            <a:extLst>
              <a:ext uri="{FF2B5EF4-FFF2-40B4-BE49-F238E27FC236}">
                <a16:creationId xmlns:a16="http://schemas.microsoft.com/office/drawing/2014/main" id="{D0E38E17-B2C6-85E4-CB6F-B8D6C837EB23}"/>
              </a:ext>
            </a:extLst>
          </p:cNvPr>
          <p:cNvSpPr txBox="1"/>
          <p:nvPr/>
        </p:nvSpPr>
        <p:spPr>
          <a:xfrm>
            <a:off x="8067676" y="415549"/>
            <a:ext cx="3190875" cy="1015663"/>
          </a:xfrm>
          <a:prstGeom prst="rect">
            <a:avLst/>
          </a:prstGeom>
          <a:noFill/>
        </p:spPr>
        <p:txBody>
          <a:bodyPr wrap="square" rtlCol="0">
            <a:spAutoFit/>
          </a:bodyPr>
          <a:lstStyle/>
          <a:p>
            <a:r>
              <a:rPr lang="en-US" sz="1400" dirty="0"/>
              <a:t>To help a medical staffing agency plan for influenza season by determining where they should send the most staff.</a:t>
            </a:r>
          </a:p>
          <a:p>
            <a:endParaRPr lang="en-US" dirty="0"/>
          </a:p>
        </p:txBody>
      </p:sp>
      <p:sp>
        <p:nvSpPr>
          <p:cNvPr id="6" name="TextBox 5">
            <a:extLst>
              <a:ext uri="{FF2B5EF4-FFF2-40B4-BE49-F238E27FC236}">
                <a16:creationId xmlns:a16="http://schemas.microsoft.com/office/drawing/2014/main" id="{149D0CCB-6274-0469-3D48-9ED6859DC16F}"/>
              </a:ext>
            </a:extLst>
          </p:cNvPr>
          <p:cNvSpPr txBox="1"/>
          <p:nvPr/>
        </p:nvSpPr>
        <p:spPr>
          <a:xfrm>
            <a:off x="8067676" y="2035897"/>
            <a:ext cx="2971800" cy="954107"/>
          </a:xfrm>
          <a:prstGeom prst="rect">
            <a:avLst/>
          </a:prstGeom>
          <a:noFill/>
        </p:spPr>
        <p:txBody>
          <a:bodyPr wrap="square" rtlCol="0">
            <a:spAutoFit/>
          </a:bodyPr>
          <a:lstStyle/>
          <a:p>
            <a:pPr marL="285750" indent="-285750">
              <a:buFont typeface="Arial" panose="020B0604020202020204" pitchFamily="34" charset="0"/>
              <a:buChar char="•"/>
            </a:pPr>
            <a:r>
              <a:rPr lang="en-US" sz="1400" dirty="0">
                <a:hlinkClick r:id="rId7"/>
              </a:rPr>
              <a:t>CDC</a:t>
            </a:r>
            <a:endParaRPr lang="en-US" sz="1400" dirty="0"/>
          </a:p>
          <a:p>
            <a:pPr marL="285750" indent="-285750">
              <a:buFont typeface="Arial" panose="020B0604020202020204" pitchFamily="34" charset="0"/>
              <a:buChar char="•"/>
            </a:pPr>
            <a:r>
              <a:rPr lang="en-US" sz="1400" dirty="0">
                <a:hlinkClick r:id="rId8"/>
              </a:rPr>
              <a:t>US Census Bureau</a:t>
            </a:r>
            <a:endParaRPr lang="en-US" sz="1400" dirty="0"/>
          </a:p>
          <a:p>
            <a:pPr marL="285750" indent="-285750">
              <a:buFont typeface="Arial" panose="020B0604020202020204" pitchFamily="34" charset="0"/>
              <a:buChar char="•"/>
            </a:pPr>
            <a:r>
              <a:rPr lang="en-US" sz="1400" dirty="0">
                <a:hlinkClick r:id="rId9"/>
              </a:rPr>
              <a:t>CDC (</a:t>
            </a:r>
            <a:r>
              <a:rPr lang="en-US" sz="1400" dirty="0" err="1">
                <a:hlinkClick r:id="rId9"/>
              </a:rPr>
              <a:t>Fluview</a:t>
            </a:r>
            <a:r>
              <a:rPr lang="en-US" sz="1400" dirty="0">
                <a:hlinkClick r:id="rId9"/>
              </a:rPr>
              <a:t>)</a:t>
            </a:r>
            <a:endParaRPr lang="en-US" sz="1400" dirty="0"/>
          </a:p>
          <a:p>
            <a:pPr marL="285750" indent="-285750">
              <a:buFont typeface="Arial" panose="020B0604020202020204" pitchFamily="34" charset="0"/>
              <a:buChar char="•"/>
            </a:pPr>
            <a:r>
              <a:rPr lang="en-US" sz="1400" dirty="0">
                <a:hlinkClick r:id="rId10"/>
              </a:rPr>
              <a:t>CDC (Survey)</a:t>
            </a:r>
            <a:r>
              <a:rPr lang="en-US" sz="1400" dirty="0"/>
              <a:t> </a:t>
            </a:r>
          </a:p>
        </p:txBody>
      </p:sp>
      <p:sp>
        <p:nvSpPr>
          <p:cNvPr id="8" name="TextBox 7">
            <a:extLst>
              <a:ext uri="{FF2B5EF4-FFF2-40B4-BE49-F238E27FC236}">
                <a16:creationId xmlns:a16="http://schemas.microsoft.com/office/drawing/2014/main" id="{01612D2A-2706-C1C6-73E7-3153D37D12DE}"/>
              </a:ext>
            </a:extLst>
          </p:cNvPr>
          <p:cNvSpPr txBox="1"/>
          <p:nvPr/>
        </p:nvSpPr>
        <p:spPr>
          <a:xfrm>
            <a:off x="8067676" y="3828190"/>
            <a:ext cx="2971800" cy="954107"/>
          </a:xfrm>
          <a:prstGeom prst="rect">
            <a:avLst/>
          </a:prstGeom>
          <a:noFill/>
        </p:spPr>
        <p:txBody>
          <a:bodyPr wrap="square" rtlCol="0">
            <a:spAutoFit/>
          </a:bodyPr>
          <a:lstStyle/>
          <a:p>
            <a:pPr marL="285750" lvl="0" indent="-285750">
              <a:buFont typeface="Arial" panose="020B0604020202020204" pitchFamily="34" charset="0"/>
              <a:buChar char="•"/>
            </a:pPr>
            <a:r>
              <a:rPr lang="en-US" sz="1400" dirty="0"/>
              <a:t>Microsoft Word</a:t>
            </a:r>
          </a:p>
          <a:p>
            <a:pPr marL="285750" lvl="0" indent="-285750">
              <a:buFont typeface="Arial" panose="020B0604020202020204" pitchFamily="34" charset="0"/>
              <a:buChar char="•"/>
            </a:pPr>
            <a:r>
              <a:rPr lang="en-US" sz="1400" dirty="0"/>
              <a:t>Microsoft Excel</a:t>
            </a:r>
          </a:p>
          <a:p>
            <a:pPr marL="285750" lvl="0" indent="-285750">
              <a:buFont typeface="Arial" panose="020B0604020202020204" pitchFamily="34" charset="0"/>
              <a:buChar char="•"/>
            </a:pPr>
            <a:r>
              <a:rPr lang="en-US" sz="1400" dirty="0"/>
              <a:t>Microsoft Powerpoint</a:t>
            </a:r>
          </a:p>
          <a:p>
            <a:pPr marL="285750" lvl="0" indent="-285750">
              <a:buFont typeface="Arial" panose="020B0604020202020204" pitchFamily="34" charset="0"/>
              <a:buChar char="•"/>
            </a:pPr>
            <a:r>
              <a:rPr lang="en-US" sz="1400" dirty="0"/>
              <a:t>Tableau</a:t>
            </a:r>
          </a:p>
        </p:txBody>
      </p:sp>
      <p:sp>
        <p:nvSpPr>
          <p:cNvPr id="9" name="TextBox 8">
            <a:extLst>
              <a:ext uri="{FF2B5EF4-FFF2-40B4-BE49-F238E27FC236}">
                <a16:creationId xmlns:a16="http://schemas.microsoft.com/office/drawing/2014/main" id="{C18D6785-A1BD-B554-6DD1-0D164B87BAFB}"/>
              </a:ext>
            </a:extLst>
          </p:cNvPr>
          <p:cNvSpPr txBox="1"/>
          <p:nvPr/>
        </p:nvSpPr>
        <p:spPr>
          <a:xfrm>
            <a:off x="8067676" y="5350666"/>
            <a:ext cx="3857624" cy="2246769"/>
          </a:xfrm>
          <a:prstGeom prst="rect">
            <a:avLst/>
          </a:prstGeom>
          <a:noFill/>
        </p:spPr>
        <p:txBody>
          <a:bodyPr wrap="square" numCol="2" rtlCol="0">
            <a:spAutoFit/>
          </a:bodyPr>
          <a:lstStyle/>
          <a:p>
            <a:pPr marL="285750" lvl="0" indent="-285750">
              <a:buFont typeface="Arial" panose="020B0604020202020204" pitchFamily="34" charset="0"/>
              <a:buChar char="•"/>
            </a:pPr>
            <a:r>
              <a:rPr lang="en-US" sz="1400" dirty="0"/>
              <a:t>Excel</a:t>
            </a:r>
          </a:p>
          <a:p>
            <a:pPr marL="285750" lvl="0" indent="-285750">
              <a:buFont typeface="Arial" panose="020B0604020202020204" pitchFamily="34" charset="0"/>
              <a:buChar char="•"/>
            </a:pPr>
            <a:r>
              <a:rPr lang="en-US" sz="1400" dirty="0"/>
              <a:t>Data Cleaning</a:t>
            </a:r>
          </a:p>
          <a:p>
            <a:pPr marL="285750" lvl="0" indent="-285750">
              <a:buFont typeface="Arial" panose="020B0604020202020204" pitchFamily="34" charset="0"/>
              <a:buChar char="•"/>
            </a:pPr>
            <a:r>
              <a:rPr lang="en-US" sz="1400" dirty="0"/>
              <a:t>Data Integration</a:t>
            </a:r>
          </a:p>
          <a:p>
            <a:pPr marL="285750" lvl="0" indent="-285750">
              <a:buFont typeface="Arial" panose="020B0604020202020204" pitchFamily="34" charset="0"/>
              <a:buChar char="•"/>
            </a:pPr>
            <a:r>
              <a:rPr lang="en-US" sz="1400" dirty="0"/>
              <a:t>Data Transformation</a:t>
            </a:r>
          </a:p>
          <a:p>
            <a:pPr marL="285750" lvl="0" indent="-285750">
              <a:buFont typeface="Arial" panose="020B0604020202020204" pitchFamily="34" charset="0"/>
              <a:buChar char="•"/>
            </a:pPr>
            <a:r>
              <a:rPr lang="en-US" sz="1400" dirty="0"/>
              <a:t>Hypothesis Testing</a:t>
            </a:r>
          </a:p>
          <a:p>
            <a:pPr marL="285750" lvl="0" indent="-285750">
              <a:buFont typeface="Arial" panose="020B0604020202020204" pitchFamily="34" charset="0"/>
              <a:buChar char="•"/>
            </a:pPr>
            <a:endParaRPr lang="en-US" sz="1400" dirty="0"/>
          </a:p>
          <a:p>
            <a:pPr marL="285750" lvl="0" indent="-285750">
              <a:buFont typeface="Arial" panose="020B0604020202020204" pitchFamily="34" charset="0"/>
              <a:buChar char="•"/>
            </a:pPr>
            <a:endParaRPr lang="en-US" sz="1400" dirty="0"/>
          </a:p>
          <a:p>
            <a:pPr marL="285750" lvl="0" indent="-285750">
              <a:buFont typeface="Arial" panose="020B0604020202020204" pitchFamily="34" charset="0"/>
              <a:buChar char="•"/>
            </a:pPr>
            <a:endParaRPr lang="en-US" sz="1400" dirty="0"/>
          </a:p>
          <a:p>
            <a:pPr marL="285750" lvl="0" indent="-285750">
              <a:buFont typeface="Arial" panose="020B0604020202020204" pitchFamily="34" charset="0"/>
              <a:buChar char="•"/>
            </a:pPr>
            <a:endParaRPr lang="en-US" sz="1400" dirty="0"/>
          </a:p>
          <a:p>
            <a:pPr marL="285750" lvl="0" indent="-285750">
              <a:buFont typeface="Arial" panose="020B0604020202020204" pitchFamily="34" charset="0"/>
              <a:buChar char="•"/>
            </a:pPr>
            <a:endParaRPr lang="en-US" sz="1400" dirty="0"/>
          </a:p>
          <a:p>
            <a:pPr marL="285750" lvl="0" indent="-285750">
              <a:buFont typeface="Arial" panose="020B0604020202020204" pitchFamily="34" charset="0"/>
              <a:buChar char="•"/>
            </a:pPr>
            <a:r>
              <a:rPr lang="en-US" sz="1400" dirty="0"/>
              <a:t>Visual Analysis</a:t>
            </a:r>
          </a:p>
          <a:p>
            <a:pPr marL="285750" lvl="0" indent="-285750">
              <a:buFont typeface="Arial" panose="020B0604020202020204" pitchFamily="34" charset="0"/>
              <a:buChar char="•"/>
            </a:pPr>
            <a:r>
              <a:rPr lang="en-US" sz="1400" dirty="0"/>
              <a:t>Forecasting</a:t>
            </a:r>
          </a:p>
          <a:p>
            <a:pPr marL="285750" lvl="0" indent="-285750">
              <a:buFont typeface="Arial" panose="020B0604020202020204" pitchFamily="34" charset="0"/>
              <a:buChar char="•"/>
            </a:pPr>
            <a:r>
              <a:rPr lang="en-US" sz="1400" dirty="0"/>
              <a:t>Storytelling in Tableau</a:t>
            </a:r>
          </a:p>
          <a:p>
            <a:pPr marL="285750" lvl="0" indent="-285750">
              <a:buFont typeface="Arial" panose="020B0604020202020204" pitchFamily="34" charset="0"/>
              <a:buChar char="•"/>
            </a:pPr>
            <a:r>
              <a:rPr lang="en-US" sz="1400" dirty="0"/>
              <a:t>Presenting Results</a:t>
            </a:r>
          </a:p>
          <a:p>
            <a:endParaRPr lang="en-US" dirty="0"/>
          </a:p>
        </p:txBody>
      </p:sp>
    </p:spTree>
    <p:extLst>
      <p:ext uri="{BB962C8B-B14F-4D97-AF65-F5344CB8AC3E}">
        <p14:creationId xmlns:p14="http://schemas.microsoft.com/office/powerpoint/2010/main" val="18568238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7" name="Rectangle 8">
            <a:extLst>
              <a:ext uri="{FF2B5EF4-FFF2-40B4-BE49-F238E27FC236}">
                <a16:creationId xmlns:a16="http://schemas.microsoft.com/office/drawing/2014/main" id="{3B5305C3-9940-4541-9DEE-9AE9C3EA60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24DB70B-AEFD-A129-E2D3-8FBCF732F608}"/>
              </a:ext>
            </a:extLst>
          </p:cNvPr>
          <p:cNvSpPr>
            <a:spLocks noGrp="1"/>
          </p:cNvSpPr>
          <p:nvPr>
            <p:ph type="title"/>
          </p:nvPr>
        </p:nvSpPr>
        <p:spPr>
          <a:xfrm>
            <a:off x="959994" y="943705"/>
            <a:ext cx="10287000" cy="1279329"/>
          </a:xfrm>
        </p:spPr>
        <p:txBody>
          <a:bodyPr>
            <a:normAutofit/>
          </a:bodyPr>
          <a:lstStyle/>
          <a:p>
            <a:pPr algn="ctr"/>
            <a:r>
              <a:rPr lang="en-US"/>
              <a:t>Influenza Project Overview</a:t>
            </a:r>
          </a:p>
        </p:txBody>
      </p:sp>
      <p:cxnSp>
        <p:nvCxnSpPr>
          <p:cNvPr id="8" name="Straight Connector 10">
            <a:extLst>
              <a:ext uri="{FF2B5EF4-FFF2-40B4-BE49-F238E27FC236}">
                <a16:creationId xmlns:a16="http://schemas.microsoft.com/office/drawing/2014/main" id="{AB882E83-38EA-4A57-928E-B07CFAFB706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173574" y="2359560"/>
            <a:ext cx="7217448" cy="0"/>
          </a:xfrm>
          <a:prstGeom prst="line">
            <a:avLst/>
          </a:prstGeom>
          <a:ln w="25400" cap="rnd">
            <a:solidFill>
              <a:schemeClr val="bg2">
                <a:lumMod val="75000"/>
              </a:schemeClr>
            </a:solidFill>
            <a:prstDash val="sysDot"/>
            <a:round/>
          </a:ln>
        </p:spPr>
        <p:style>
          <a:lnRef idx="1">
            <a:schemeClr val="accent1"/>
          </a:lnRef>
          <a:fillRef idx="0">
            <a:schemeClr val="accent1"/>
          </a:fillRef>
          <a:effectRef idx="0">
            <a:schemeClr val="accent1"/>
          </a:effectRef>
          <a:fontRef idx="minor">
            <a:schemeClr val="tx1"/>
          </a:fontRef>
        </p:style>
      </p:cxnSp>
      <p:graphicFrame>
        <p:nvGraphicFramePr>
          <p:cNvPr id="10" name="Content Placeholder 2">
            <a:extLst>
              <a:ext uri="{FF2B5EF4-FFF2-40B4-BE49-F238E27FC236}">
                <a16:creationId xmlns:a16="http://schemas.microsoft.com/office/drawing/2014/main" id="{45F7751F-3B6D-CBC2-8704-A6AFF51DBA3A}"/>
              </a:ext>
            </a:extLst>
          </p:cNvPr>
          <p:cNvGraphicFramePr>
            <a:graphicFrameLocks noGrp="1"/>
          </p:cNvGraphicFramePr>
          <p:nvPr>
            <p:ph idx="1"/>
            <p:extLst>
              <p:ext uri="{D42A27DB-BD31-4B8C-83A1-F6EECF244321}">
                <p14:modId xmlns:p14="http://schemas.microsoft.com/office/powerpoint/2010/main" val="133890738"/>
              </p:ext>
            </p:extLst>
          </p:nvPr>
        </p:nvGraphicFramePr>
        <p:xfrm>
          <a:off x="357673" y="2207833"/>
          <a:ext cx="11476653" cy="485426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983759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B6B04054-9023-8941-A94B-771CBBABE3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06CB535-229D-DDA4-6270-E4F318E4FDE1}"/>
              </a:ext>
            </a:extLst>
          </p:cNvPr>
          <p:cNvSpPr>
            <a:spLocks noGrp="1"/>
          </p:cNvSpPr>
          <p:nvPr>
            <p:ph type="title"/>
          </p:nvPr>
        </p:nvSpPr>
        <p:spPr>
          <a:xfrm>
            <a:off x="960120" y="960120"/>
            <a:ext cx="5428423" cy="1508760"/>
          </a:xfrm>
        </p:spPr>
        <p:txBody>
          <a:bodyPr anchor="ctr">
            <a:normAutofit/>
          </a:bodyPr>
          <a:lstStyle/>
          <a:p>
            <a:r>
              <a:rPr lang="en-US" dirty="0"/>
              <a:t>Influenza Deaths by Month and Region</a:t>
            </a:r>
          </a:p>
        </p:txBody>
      </p:sp>
      <p:sp>
        <p:nvSpPr>
          <p:cNvPr id="12" name="Content Placeholder 11">
            <a:extLst>
              <a:ext uri="{FF2B5EF4-FFF2-40B4-BE49-F238E27FC236}">
                <a16:creationId xmlns:a16="http://schemas.microsoft.com/office/drawing/2014/main" id="{8C48CACE-51D0-6EC7-06A3-625C77CB2A57}"/>
              </a:ext>
            </a:extLst>
          </p:cNvPr>
          <p:cNvSpPr>
            <a:spLocks noGrp="1"/>
          </p:cNvSpPr>
          <p:nvPr>
            <p:ph idx="1"/>
          </p:nvPr>
        </p:nvSpPr>
        <p:spPr>
          <a:xfrm>
            <a:off x="952499" y="2852331"/>
            <a:ext cx="5293857" cy="3053170"/>
          </a:xfrm>
        </p:spPr>
        <p:txBody>
          <a:bodyPr anchor="t">
            <a:normAutofit/>
          </a:bodyPr>
          <a:lstStyle/>
          <a:p>
            <a:r>
              <a:rPr lang="en-US" dirty="0"/>
              <a:t>Influenza season peaks from December through March. These are the months where the most staff should be sent to regions that struggle with influenza season.</a:t>
            </a:r>
          </a:p>
          <a:p>
            <a:r>
              <a:rPr lang="en-US" dirty="0"/>
              <a:t>California, Texas, New York, and Florida have the most influenza related deaths. They have the most deaths in the vulnerable population and total population.</a:t>
            </a:r>
          </a:p>
        </p:txBody>
      </p:sp>
      <p:pic>
        <p:nvPicPr>
          <p:cNvPr id="7" name="Picture 6">
            <a:extLst>
              <a:ext uri="{FF2B5EF4-FFF2-40B4-BE49-F238E27FC236}">
                <a16:creationId xmlns:a16="http://schemas.microsoft.com/office/drawing/2014/main" id="{BB808CCC-1D70-4C8E-ADE7-0455806951A3}"/>
              </a:ext>
            </a:extLst>
          </p:cNvPr>
          <p:cNvPicPr>
            <a:picLocks noChangeAspect="1"/>
          </p:cNvPicPr>
          <p:nvPr/>
        </p:nvPicPr>
        <p:blipFill>
          <a:blip r:embed="rId2"/>
          <a:stretch>
            <a:fillRect/>
          </a:stretch>
        </p:blipFill>
        <p:spPr>
          <a:xfrm>
            <a:off x="6809192" y="3869435"/>
            <a:ext cx="4509966" cy="2548130"/>
          </a:xfrm>
          <a:prstGeom prst="rect">
            <a:avLst/>
          </a:prstGeom>
        </p:spPr>
      </p:pic>
      <p:cxnSp>
        <p:nvCxnSpPr>
          <p:cNvPr id="17" name="Straight Connector 16">
            <a:extLst>
              <a:ext uri="{FF2B5EF4-FFF2-40B4-BE49-F238E27FC236}">
                <a16:creationId xmlns:a16="http://schemas.microsoft.com/office/drawing/2014/main" id="{10778A53-7ADF-F948-B939-0EB454DA2C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88812" y="3429000"/>
            <a:ext cx="3350727" cy="0"/>
          </a:xfrm>
          <a:prstGeom prst="line">
            <a:avLst/>
          </a:prstGeom>
          <a:ln w="25400" cap="rnd">
            <a:solidFill>
              <a:schemeClr val="bg2">
                <a:lumMod val="75000"/>
              </a:schemeClr>
            </a:solidFill>
            <a:prstDash val="sysDot"/>
            <a:round/>
          </a:ln>
        </p:spPr>
        <p:style>
          <a:lnRef idx="1">
            <a:schemeClr val="accent1"/>
          </a:lnRef>
          <a:fillRef idx="0">
            <a:schemeClr val="accent1"/>
          </a:fillRef>
          <a:effectRef idx="0">
            <a:schemeClr val="accent1"/>
          </a:effectRef>
          <a:fontRef idx="minor">
            <a:schemeClr val="tx1"/>
          </a:fontRef>
        </p:style>
      </p:cxnSp>
      <p:pic>
        <p:nvPicPr>
          <p:cNvPr id="5" name="Content Placeholder 4">
            <a:extLst>
              <a:ext uri="{FF2B5EF4-FFF2-40B4-BE49-F238E27FC236}">
                <a16:creationId xmlns:a16="http://schemas.microsoft.com/office/drawing/2014/main" id="{60D32D02-5F90-B28A-AC84-DB70A48DFC18}"/>
              </a:ext>
            </a:extLst>
          </p:cNvPr>
          <p:cNvPicPr>
            <a:picLocks noChangeAspect="1"/>
          </p:cNvPicPr>
          <p:nvPr/>
        </p:nvPicPr>
        <p:blipFill>
          <a:blip r:embed="rId3"/>
          <a:stretch>
            <a:fillRect/>
          </a:stretch>
        </p:blipFill>
        <p:spPr>
          <a:xfrm>
            <a:off x="6809192" y="789730"/>
            <a:ext cx="4509966" cy="2266258"/>
          </a:xfrm>
          <a:prstGeom prst="rect">
            <a:avLst/>
          </a:prstGeom>
        </p:spPr>
      </p:pic>
    </p:spTree>
    <p:extLst>
      <p:ext uri="{BB962C8B-B14F-4D97-AF65-F5344CB8AC3E}">
        <p14:creationId xmlns:p14="http://schemas.microsoft.com/office/powerpoint/2010/main" val="3848019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F4B195-4D6E-37E7-3C88-31764850EA89}"/>
              </a:ext>
            </a:extLst>
          </p:cNvPr>
          <p:cNvSpPr>
            <a:spLocks noGrp="1"/>
          </p:cNvSpPr>
          <p:nvPr>
            <p:ph type="title"/>
          </p:nvPr>
        </p:nvSpPr>
        <p:spPr/>
        <p:txBody>
          <a:bodyPr/>
          <a:lstStyle/>
          <a:p>
            <a:r>
              <a:rPr lang="en-US"/>
              <a:t>Vulnerable Population</a:t>
            </a:r>
            <a:endParaRPr lang="en-US" dirty="0"/>
          </a:p>
        </p:txBody>
      </p:sp>
      <p:pic>
        <p:nvPicPr>
          <p:cNvPr id="5" name="Content Placeholder 4" descr="A graph with a line going up&#10;&#10;Description automatically generated">
            <a:extLst>
              <a:ext uri="{FF2B5EF4-FFF2-40B4-BE49-F238E27FC236}">
                <a16:creationId xmlns:a16="http://schemas.microsoft.com/office/drawing/2014/main" id="{50107DCA-FF57-C87C-5C29-C74A26BDB9B7}"/>
              </a:ext>
            </a:extLst>
          </p:cNvPr>
          <p:cNvPicPr>
            <a:picLocks noGrp="1" noChangeAspect="1"/>
          </p:cNvPicPr>
          <p:nvPr>
            <p:ph idx="1"/>
          </p:nvPr>
        </p:nvPicPr>
        <p:blipFill>
          <a:blip r:embed="rId2"/>
          <a:stretch>
            <a:fillRect/>
          </a:stretch>
        </p:blipFill>
        <p:spPr>
          <a:xfrm>
            <a:off x="1193256" y="3429000"/>
            <a:ext cx="9805486" cy="3006243"/>
          </a:xfrm>
        </p:spPr>
      </p:pic>
      <p:sp>
        <p:nvSpPr>
          <p:cNvPr id="6" name="TextBox 5">
            <a:extLst>
              <a:ext uri="{FF2B5EF4-FFF2-40B4-BE49-F238E27FC236}">
                <a16:creationId xmlns:a16="http://schemas.microsoft.com/office/drawing/2014/main" id="{97E817B5-4092-2651-81BD-0E6ECCA5CE18}"/>
              </a:ext>
            </a:extLst>
          </p:cNvPr>
          <p:cNvSpPr txBox="1"/>
          <p:nvPr/>
        </p:nvSpPr>
        <p:spPr>
          <a:xfrm>
            <a:off x="1557834" y="2339557"/>
            <a:ext cx="9076329" cy="646331"/>
          </a:xfrm>
          <a:prstGeom prst="rect">
            <a:avLst/>
          </a:prstGeom>
          <a:noFill/>
        </p:spPr>
        <p:txBody>
          <a:bodyPr wrap="square" rtlCol="0">
            <a:spAutoFit/>
          </a:bodyPr>
          <a:lstStyle/>
          <a:p>
            <a:r>
              <a:rPr lang="en-US" dirty="0"/>
              <a:t>The vulnerable population consists of individuals aged 65 years and older. They account for the most influenza-related deaths.</a:t>
            </a:r>
          </a:p>
        </p:txBody>
      </p:sp>
    </p:spTree>
    <p:extLst>
      <p:ext uri="{BB962C8B-B14F-4D97-AF65-F5344CB8AC3E}">
        <p14:creationId xmlns:p14="http://schemas.microsoft.com/office/powerpoint/2010/main" val="17748238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86ADB0-6058-5817-BBD2-460283838124}"/>
              </a:ext>
            </a:extLst>
          </p:cNvPr>
          <p:cNvSpPr>
            <a:spLocks noGrp="1"/>
          </p:cNvSpPr>
          <p:nvPr>
            <p:ph type="title"/>
          </p:nvPr>
        </p:nvSpPr>
        <p:spPr/>
        <p:txBody>
          <a:bodyPr/>
          <a:lstStyle/>
          <a:p>
            <a:r>
              <a:rPr lang="en-US" dirty="0"/>
              <a:t>Analysis Process</a:t>
            </a:r>
          </a:p>
        </p:txBody>
      </p:sp>
      <p:sp>
        <p:nvSpPr>
          <p:cNvPr id="3" name="Content Placeholder 2">
            <a:extLst>
              <a:ext uri="{FF2B5EF4-FFF2-40B4-BE49-F238E27FC236}">
                <a16:creationId xmlns:a16="http://schemas.microsoft.com/office/drawing/2014/main" id="{2275CA5E-5DD7-1795-2472-7CABB7C75F81}"/>
              </a:ext>
            </a:extLst>
          </p:cNvPr>
          <p:cNvSpPr>
            <a:spLocks noGrp="1"/>
          </p:cNvSpPr>
          <p:nvPr>
            <p:ph idx="1"/>
          </p:nvPr>
        </p:nvSpPr>
        <p:spPr/>
        <p:txBody>
          <a:bodyPr/>
          <a:lstStyle/>
          <a:p>
            <a:r>
              <a:rPr lang="en-US" dirty="0"/>
              <a:t>For the Influenza Season project, I conducted analysis through Microsoft Excel and Tableau. While using these tools, the goal was to look at variables such as deaths, region, and age (among others).</a:t>
            </a:r>
          </a:p>
          <a:p>
            <a:r>
              <a:rPr lang="en-US" dirty="0"/>
              <a:t>Using Excel, the data was cleaned and organized. Once this was complete, new columns/groups could be created to separate some of the variables (such as age groups).</a:t>
            </a:r>
          </a:p>
          <a:p>
            <a:r>
              <a:rPr lang="en-US" dirty="0"/>
              <a:t>Tableau was used to conduct visual analysis and paint a clearer picture of the trends in the data. Conclusions and recommendations from the analysis were made into a storyboard to clearly explain the findings of the study.</a:t>
            </a:r>
          </a:p>
        </p:txBody>
      </p:sp>
    </p:spTree>
    <p:extLst>
      <p:ext uri="{BB962C8B-B14F-4D97-AF65-F5344CB8AC3E}">
        <p14:creationId xmlns:p14="http://schemas.microsoft.com/office/powerpoint/2010/main" val="36524371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4" name="Rectangle 8">
            <a:extLst>
              <a:ext uri="{FF2B5EF4-FFF2-40B4-BE49-F238E27FC236}">
                <a16:creationId xmlns:a16="http://schemas.microsoft.com/office/drawing/2014/main" id="{19EC5B12-9FF3-41FE-B789-2696F5195F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4B90BE6-21D7-98F0-8C29-A856336C5286}"/>
              </a:ext>
            </a:extLst>
          </p:cNvPr>
          <p:cNvSpPr>
            <a:spLocks noGrp="1"/>
          </p:cNvSpPr>
          <p:nvPr>
            <p:ph type="title"/>
          </p:nvPr>
        </p:nvSpPr>
        <p:spPr>
          <a:xfrm>
            <a:off x="952500" y="1581462"/>
            <a:ext cx="2776531" cy="3687580"/>
          </a:xfrm>
        </p:spPr>
        <p:txBody>
          <a:bodyPr>
            <a:normAutofit/>
          </a:bodyPr>
          <a:lstStyle/>
          <a:p>
            <a:pPr algn="ctr"/>
            <a:r>
              <a:rPr lang="en-US" sz="2500"/>
              <a:t>Conclusions &amp; Recommendations</a:t>
            </a:r>
          </a:p>
        </p:txBody>
      </p:sp>
      <p:cxnSp>
        <p:nvCxnSpPr>
          <p:cNvPr id="25" name="Straight Connector 10">
            <a:extLst>
              <a:ext uri="{FF2B5EF4-FFF2-40B4-BE49-F238E27FC236}">
                <a16:creationId xmlns:a16="http://schemas.microsoft.com/office/drawing/2014/main" id="{4FCEE13B-EFB1-46F2-BC11-110F05BFB69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359630" y="1852474"/>
            <a:ext cx="0" cy="3394558"/>
          </a:xfrm>
          <a:prstGeom prst="line">
            <a:avLst/>
          </a:prstGeom>
          <a:ln w="25400" cap="rnd">
            <a:solidFill>
              <a:schemeClr val="bg2">
                <a:lumMod val="75000"/>
              </a:schemeClr>
            </a:solidFill>
            <a:prstDash val="sysDot"/>
            <a:round/>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39B3671E-0273-20A4-036F-99EC6181D958}"/>
              </a:ext>
            </a:extLst>
          </p:cNvPr>
          <p:cNvGraphicFramePr>
            <a:graphicFrameLocks noGrp="1"/>
          </p:cNvGraphicFramePr>
          <p:nvPr>
            <p:ph idx="1"/>
            <p:extLst>
              <p:ext uri="{D42A27DB-BD31-4B8C-83A1-F6EECF244321}">
                <p14:modId xmlns:p14="http://schemas.microsoft.com/office/powerpoint/2010/main" val="3539355999"/>
              </p:ext>
            </p:extLst>
          </p:nvPr>
        </p:nvGraphicFramePr>
        <p:xfrm>
          <a:off x="5214938" y="985838"/>
          <a:ext cx="6024561" cy="49196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79059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782CE45-61C5-4799-9D0D-AC196F3128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EFF46929-7F95-46F3-B891-8310D47433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9595" y="805231"/>
            <a:ext cx="3876811" cy="5245563"/>
          </a:xfrm>
          <a:custGeom>
            <a:avLst/>
            <a:gdLst>
              <a:gd name="connsiteX0" fmla="*/ 1941583 w 3876811"/>
              <a:gd name="connsiteY0" fmla="*/ 0 h 5245563"/>
              <a:gd name="connsiteX1" fmla="*/ 2111641 w 3876811"/>
              <a:gd name="connsiteY1" fmla="*/ 149097 h 5245563"/>
              <a:gd name="connsiteX2" fmla="*/ 3370493 w 3876811"/>
              <a:gd name="connsiteY2" fmla="*/ 774451 h 5245563"/>
              <a:gd name="connsiteX3" fmla="*/ 3876811 w 3876811"/>
              <a:gd name="connsiteY3" fmla="*/ 1854684 h 5245563"/>
              <a:gd name="connsiteX4" fmla="*/ 3876811 w 3876811"/>
              <a:gd name="connsiteY4" fmla="*/ 2019920 h 5245563"/>
              <a:gd name="connsiteX5" fmla="*/ 3876811 w 3876811"/>
              <a:gd name="connsiteY5" fmla="*/ 2491569 h 5245563"/>
              <a:gd name="connsiteX6" fmla="*/ 3876811 w 3876811"/>
              <a:gd name="connsiteY6" fmla="*/ 2753995 h 5245563"/>
              <a:gd name="connsiteX7" fmla="*/ 3876811 w 3876811"/>
              <a:gd name="connsiteY7" fmla="*/ 3115353 h 5245563"/>
              <a:gd name="connsiteX8" fmla="*/ 3876811 w 3876811"/>
              <a:gd name="connsiteY8" fmla="*/ 3390879 h 5245563"/>
              <a:gd name="connsiteX9" fmla="*/ 3370493 w 3876811"/>
              <a:gd name="connsiteY9" fmla="*/ 4471114 h 5245563"/>
              <a:gd name="connsiteX10" fmla="*/ 2111639 w 3876811"/>
              <a:gd name="connsiteY10" fmla="*/ 5096465 h 5245563"/>
              <a:gd name="connsiteX11" fmla="*/ 1935228 w 3876811"/>
              <a:gd name="connsiteY11" fmla="*/ 5245563 h 5245563"/>
              <a:gd name="connsiteX12" fmla="*/ 1765171 w 3876811"/>
              <a:gd name="connsiteY12" fmla="*/ 5096465 h 5245563"/>
              <a:gd name="connsiteX13" fmla="*/ 506317 w 3876811"/>
              <a:gd name="connsiteY13" fmla="*/ 4471114 h 5245563"/>
              <a:gd name="connsiteX14" fmla="*/ 0 w 3876811"/>
              <a:gd name="connsiteY14" fmla="*/ 3390879 h 5245563"/>
              <a:gd name="connsiteX15" fmla="*/ 0 w 3876811"/>
              <a:gd name="connsiteY15" fmla="*/ 3115353 h 5245563"/>
              <a:gd name="connsiteX16" fmla="*/ 0 w 3876811"/>
              <a:gd name="connsiteY16" fmla="*/ 2753995 h 5245563"/>
              <a:gd name="connsiteX17" fmla="*/ 0 w 3876811"/>
              <a:gd name="connsiteY17" fmla="*/ 2491569 h 5245563"/>
              <a:gd name="connsiteX18" fmla="*/ 0 w 3876811"/>
              <a:gd name="connsiteY18" fmla="*/ 2019920 h 5245563"/>
              <a:gd name="connsiteX19" fmla="*/ 0 w 3876811"/>
              <a:gd name="connsiteY19" fmla="*/ 1854684 h 5245563"/>
              <a:gd name="connsiteX20" fmla="*/ 506318 w 3876811"/>
              <a:gd name="connsiteY20" fmla="*/ 774451 h 5245563"/>
              <a:gd name="connsiteX21" fmla="*/ 1765173 w 3876811"/>
              <a:gd name="connsiteY21" fmla="*/ 149097 h 5245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876811" h="5245563">
                <a:moveTo>
                  <a:pt x="1941583" y="0"/>
                </a:moveTo>
                <a:lnTo>
                  <a:pt x="2111641" y="149097"/>
                </a:lnTo>
                <a:cubicBezTo>
                  <a:pt x="2533315" y="474958"/>
                  <a:pt x="3008487" y="564716"/>
                  <a:pt x="3370493" y="774451"/>
                </a:cubicBezTo>
                <a:cubicBezTo>
                  <a:pt x="3718590" y="1017851"/>
                  <a:pt x="3876811" y="1296993"/>
                  <a:pt x="3876811" y="1854684"/>
                </a:cubicBezTo>
                <a:lnTo>
                  <a:pt x="3876811" y="2019920"/>
                </a:lnTo>
                <a:lnTo>
                  <a:pt x="3876811" y="2491569"/>
                </a:lnTo>
                <a:lnTo>
                  <a:pt x="3876811" y="2753995"/>
                </a:lnTo>
                <a:lnTo>
                  <a:pt x="3876811" y="3115353"/>
                </a:lnTo>
                <a:lnTo>
                  <a:pt x="3876811" y="3390879"/>
                </a:lnTo>
                <a:cubicBezTo>
                  <a:pt x="3876811" y="3948571"/>
                  <a:pt x="3718588" y="4227713"/>
                  <a:pt x="3370493" y="4471114"/>
                </a:cubicBezTo>
                <a:cubicBezTo>
                  <a:pt x="3008484" y="4680847"/>
                  <a:pt x="2533312" y="4770605"/>
                  <a:pt x="2111639" y="5096465"/>
                </a:cubicBezTo>
                <a:lnTo>
                  <a:pt x="1935228" y="5245563"/>
                </a:lnTo>
                <a:lnTo>
                  <a:pt x="1765171" y="5096465"/>
                </a:lnTo>
                <a:cubicBezTo>
                  <a:pt x="1343496" y="4770605"/>
                  <a:pt x="868325" y="4680847"/>
                  <a:pt x="506317" y="4471114"/>
                </a:cubicBezTo>
                <a:cubicBezTo>
                  <a:pt x="158223" y="4227713"/>
                  <a:pt x="0" y="3948571"/>
                  <a:pt x="0" y="3390879"/>
                </a:cubicBezTo>
                <a:lnTo>
                  <a:pt x="0" y="3115353"/>
                </a:lnTo>
                <a:lnTo>
                  <a:pt x="0" y="2753995"/>
                </a:lnTo>
                <a:lnTo>
                  <a:pt x="0" y="2491569"/>
                </a:lnTo>
                <a:lnTo>
                  <a:pt x="0" y="2019920"/>
                </a:lnTo>
                <a:lnTo>
                  <a:pt x="0" y="1854684"/>
                </a:lnTo>
                <a:cubicBezTo>
                  <a:pt x="0" y="1296993"/>
                  <a:pt x="158224" y="1017851"/>
                  <a:pt x="506318" y="774451"/>
                </a:cubicBezTo>
                <a:cubicBezTo>
                  <a:pt x="868327" y="564716"/>
                  <a:pt x="1343498" y="474958"/>
                  <a:pt x="1765173" y="149097"/>
                </a:cubicBezTo>
                <a:close/>
              </a:path>
            </a:pathLst>
          </a:custGeom>
          <a:solidFill>
            <a:schemeClr val="bg2">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7A422482-9F2F-4692-885F-7B632C26EE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0828" y="720724"/>
            <a:ext cx="4014345" cy="5414576"/>
          </a:xfrm>
          <a:custGeom>
            <a:avLst/>
            <a:gdLst>
              <a:gd name="connsiteX0" fmla="*/ 2144960 w 4282900"/>
              <a:gd name="connsiteY0" fmla="*/ 0 h 5795027"/>
              <a:gd name="connsiteX1" fmla="*/ 2332832 w 4282900"/>
              <a:gd name="connsiteY1" fmla="*/ 164715 h 5795027"/>
              <a:gd name="connsiteX2" fmla="*/ 3723546 w 4282900"/>
              <a:gd name="connsiteY2" fmla="*/ 855573 h 5795027"/>
              <a:gd name="connsiteX3" fmla="*/ 4282900 w 4282900"/>
              <a:gd name="connsiteY3" fmla="*/ 2048959 h 5795027"/>
              <a:gd name="connsiteX4" fmla="*/ 4282900 w 4282900"/>
              <a:gd name="connsiteY4" fmla="*/ 2231503 h 5795027"/>
              <a:gd name="connsiteX5" fmla="*/ 4282900 w 4282900"/>
              <a:gd name="connsiteY5" fmla="*/ 2752557 h 5795027"/>
              <a:gd name="connsiteX6" fmla="*/ 4282900 w 4282900"/>
              <a:gd name="connsiteY6" fmla="*/ 3042471 h 5795027"/>
              <a:gd name="connsiteX7" fmla="*/ 4282900 w 4282900"/>
              <a:gd name="connsiteY7" fmla="*/ 3441681 h 5795027"/>
              <a:gd name="connsiteX8" fmla="*/ 4282900 w 4282900"/>
              <a:gd name="connsiteY8" fmla="*/ 3746068 h 5795027"/>
              <a:gd name="connsiteX9" fmla="*/ 3723546 w 4282900"/>
              <a:gd name="connsiteY9" fmla="*/ 4939455 h 5795027"/>
              <a:gd name="connsiteX10" fmla="*/ 2332829 w 4282900"/>
              <a:gd name="connsiteY10" fmla="*/ 5630311 h 5795027"/>
              <a:gd name="connsiteX11" fmla="*/ 2137940 w 4282900"/>
              <a:gd name="connsiteY11" fmla="*/ 5795027 h 5795027"/>
              <a:gd name="connsiteX12" fmla="*/ 1950069 w 4282900"/>
              <a:gd name="connsiteY12" fmla="*/ 5630311 h 5795027"/>
              <a:gd name="connsiteX13" fmla="*/ 559353 w 4282900"/>
              <a:gd name="connsiteY13" fmla="*/ 4939455 h 5795027"/>
              <a:gd name="connsiteX14" fmla="*/ 0 w 4282900"/>
              <a:gd name="connsiteY14" fmla="*/ 3746068 h 5795027"/>
              <a:gd name="connsiteX15" fmla="*/ 0 w 4282900"/>
              <a:gd name="connsiteY15" fmla="*/ 3441681 h 5795027"/>
              <a:gd name="connsiteX16" fmla="*/ 0 w 4282900"/>
              <a:gd name="connsiteY16" fmla="*/ 3042471 h 5795027"/>
              <a:gd name="connsiteX17" fmla="*/ 0 w 4282900"/>
              <a:gd name="connsiteY17" fmla="*/ 2752557 h 5795027"/>
              <a:gd name="connsiteX18" fmla="*/ 0 w 4282900"/>
              <a:gd name="connsiteY18" fmla="*/ 2231503 h 5795027"/>
              <a:gd name="connsiteX19" fmla="*/ 0 w 4282900"/>
              <a:gd name="connsiteY19" fmla="*/ 2048959 h 5795027"/>
              <a:gd name="connsiteX20" fmla="*/ 559354 w 4282900"/>
              <a:gd name="connsiteY20" fmla="*/ 855573 h 5795027"/>
              <a:gd name="connsiteX21" fmla="*/ 1950071 w 4282900"/>
              <a:gd name="connsiteY21" fmla="*/ 164715 h 579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282900" h="5795027">
                <a:moveTo>
                  <a:pt x="2144960" y="0"/>
                </a:moveTo>
                <a:lnTo>
                  <a:pt x="2332832" y="164715"/>
                </a:lnTo>
                <a:cubicBezTo>
                  <a:pt x="2798675" y="524709"/>
                  <a:pt x="3323620" y="623869"/>
                  <a:pt x="3723546" y="855573"/>
                </a:cubicBezTo>
                <a:cubicBezTo>
                  <a:pt x="4108105" y="1124469"/>
                  <a:pt x="4282900" y="1432851"/>
                  <a:pt x="4282900" y="2048959"/>
                </a:cubicBezTo>
                <a:lnTo>
                  <a:pt x="4282900" y="2231503"/>
                </a:lnTo>
                <a:lnTo>
                  <a:pt x="4282900" y="2752557"/>
                </a:lnTo>
                <a:lnTo>
                  <a:pt x="4282900" y="3042471"/>
                </a:lnTo>
                <a:lnTo>
                  <a:pt x="4282900" y="3441681"/>
                </a:lnTo>
                <a:lnTo>
                  <a:pt x="4282900" y="3746068"/>
                </a:lnTo>
                <a:cubicBezTo>
                  <a:pt x="4282900" y="4362177"/>
                  <a:pt x="4108103" y="4670559"/>
                  <a:pt x="3723546" y="4939455"/>
                </a:cubicBezTo>
                <a:cubicBezTo>
                  <a:pt x="3323617" y="5171158"/>
                  <a:pt x="2798672" y="5270318"/>
                  <a:pt x="2332829" y="5630311"/>
                </a:cubicBezTo>
                <a:lnTo>
                  <a:pt x="2137940" y="5795027"/>
                </a:lnTo>
                <a:lnTo>
                  <a:pt x="1950069" y="5630311"/>
                </a:lnTo>
                <a:cubicBezTo>
                  <a:pt x="1484225" y="5270318"/>
                  <a:pt x="959280" y="5171158"/>
                  <a:pt x="559353" y="4939455"/>
                </a:cubicBezTo>
                <a:cubicBezTo>
                  <a:pt x="174796" y="4670559"/>
                  <a:pt x="0" y="4362177"/>
                  <a:pt x="0" y="3746068"/>
                </a:cubicBezTo>
                <a:lnTo>
                  <a:pt x="0" y="3441681"/>
                </a:lnTo>
                <a:lnTo>
                  <a:pt x="0" y="3042471"/>
                </a:lnTo>
                <a:lnTo>
                  <a:pt x="0" y="2752557"/>
                </a:lnTo>
                <a:lnTo>
                  <a:pt x="0" y="2231503"/>
                </a:lnTo>
                <a:lnTo>
                  <a:pt x="0" y="2048959"/>
                </a:lnTo>
                <a:cubicBezTo>
                  <a:pt x="0" y="1432851"/>
                  <a:pt x="174797" y="1124469"/>
                  <a:pt x="559354" y="855573"/>
                </a:cubicBezTo>
                <a:cubicBezTo>
                  <a:pt x="959283" y="623869"/>
                  <a:pt x="1484227" y="524709"/>
                  <a:pt x="1950071" y="164715"/>
                </a:cubicBezTo>
                <a:close/>
              </a:path>
            </a:pathLst>
          </a:custGeom>
          <a:noFill/>
          <a:ln w="25400" cap="rnd">
            <a:solidFill>
              <a:schemeClr val="bg2">
                <a:lumMod val="75000"/>
                <a:alpha val="67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952A050D-F674-E17D-E075-67FD800DE682}"/>
              </a:ext>
            </a:extLst>
          </p:cNvPr>
          <p:cNvSpPr>
            <a:spLocks noGrp="1"/>
          </p:cNvSpPr>
          <p:nvPr>
            <p:ph type="title"/>
          </p:nvPr>
        </p:nvSpPr>
        <p:spPr>
          <a:xfrm>
            <a:off x="1533525" y="1821657"/>
            <a:ext cx="3028950" cy="3200400"/>
          </a:xfrm>
        </p:spPr>
        <p:txBody>
          <a:bodyPr>
            <a:normAutofit/>
          </a:bodyPr>
          <a:lstStyle/>
          <a:p>
            <a:pPr algn="ctr"/>
            <a:r>
              <a:rPr lang="en-US" dirty="0"/>
              <a:t>Project Links</a:t>
            </a:r>
            <a:endParaRPr lang="en-US"/>
          </a:p>
        </p:txBody>
      </p:sp>
      <p:sp>
        <p:nvSpPr>
          <p:cNvPr id="3" name="Content Placeholder 2">
            <a:extLst>
              <a:ext uri="{FF2B5EF4-FFF2-40B4-BE49-F238E27FC236}">
                <a16:creationId xmlns:a16="http://schemas.microsoft.com/office/drawing/2014/main" id="{67939ED3-3A35-966D-6A3D-1875B796E98F}"/>
              </a:ext>
            </a:extLst>
          </p:cNvPr>
          <p:cNvSpPr>
            <a:spLocks noGrp="1"/>
          </p:cNvSpPr>
          <p:nvPr>
            <p:ph idx="1"/>
          </p:nvPr>
        </p:nvSpPr>
        <p:spPr>
          <a:xfrm>
            <a:off x="6095999" y="876300"/>
            <a:ext cx="5143501" cy="5029201"/>
          </a:xfrm>
        </p:spPr>
        <p:txBody>
          <a:bodyPr anchor="ctr">
            <a:normAutofit/>
          </a:bodyPr>
          <a:lstStyle/>
          <a:p>
            <a:pPr>
              <a:lnSpc>
                <a:spcPct val="250000"/>
              </a:lnSpc>
            </a:pPr>
            <a:r>
              <a:rPr lang="en-US" dirty="0"/>
              <a:t>Project Brief: </a:t>
            </a:r>
            <a:r>
              <a:rPr lang="en-US" sz="1400" dirty="0">
                <a:hlinkClick r:id="rId2"/>
              </a:rPr>
              <a:t>Influenza Project Brief</a:t>
            </a:r>
            <a:r>
              <a:rPr lang="en-US" sz="1400" dirty="0"/>
              <a:t> </a:t>
            </a:r>
          </a:p>
          <a:p>
            <a:pPr>
              <a:lnSpc>
                <a:spcPct val="250000"/>
              </a:lnSpc>
            </a:pPr>
            <a:r>
              <a:rPr lang="en-US" dirty="0"/>
              <a:t>Project Report: </a:t>
            </a:r>
            <a:r>
              <a:rPr lang="en-US" sz="1400" dirty="0">
                <a:hlinkClick r:id="rId3"/>
              </a:rPr>
              <a:t>Tableau Storyboard</a:t>
            </a:r>
            <a:r>
              <a:rPr lang="en-US" sz="1400" dirty="0"/>
              <a:t> </a:t>
            </a:r>
          </a:p>
          <a:p>
            <a:pPr>
              <a:lnSpc>
                <a:spcPct val="250000"/>
              </a:lnSpc>
            </a:pPr>
            <a:r>
              <a:rPr lang="en-US" dirty="0"/>
              <a:t>Project Final Presentation: </a:t>
            </a:r>
            <a:r>
              <a:rPr lang="en-US" sz="1400" u="sng" dirty="0">
                <a:solidFill>
                  <a:srgbClr val="0563C1"/>
                </a:solidFill>
                <a:effectLst/>
                <a:ea typeface="Calibri" panose="020F0502020204030204" pitchFamily="34" charset="0"/>
                <a:cs typeface="Calibri" panose="020F0502020204030204" pitchFamily="34" charset="0"/>
                <a:hlinkClick r:id="rId4"/>
              </a:rPr>
              <a:t>Video Presentation</a:t>
            </a:r>
            <a:endParaRPr lang="en-US" sz="1400" dirty="0"/>
          </a:p>
        </p:txBody>
      </p:sp>
    </p:spTree>
    <p:extLst>
      <p:ext uri="{BB962C8B-B14F-4D97-AF65-F5344CB8AC3E}">
        <p14:creationId xmlns:p14="http://schemas.microsoft.com/office/powerpoint/2010/main" val="1327604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3B5305C3-9940-4541-9DEE-9AE9C3EA60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D41AC345-EF35-499A-B575-4837FEF46A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9594" y="841778"/>
            <a:ext cx="3876811" cy="5127565"/>
          </a:xfrm>
          <a:custGeom>
            <a:avLst/>
            <a:gdLst>
              <a:gd name="connsiteX0" fmla="*/ 1941583 w 3876811"/>
              <a:gd name="connsiteY0" fmla="*/ 0 h 5127565"/>
              <a:gd name="connsiteX1" fmla="*/ 2111641 w 3876811"/>
              <a:gd name="connsiteY1" fmla="*/ 149098 h 5127565"/>
              <a:gd name="connsiteX2" fmla="*/ 3370494 w 3876811"/>
              <a:gd name="connsiteY2" fmla="*/ 774450 h 5127565"/>
              <a:gd name="connsiteX3" fmla="*/ 3876811 w 3876811"/>
              <a:gd name="connsiteY3" fmla="*/ 1854685 h 5127565"/>
              <a:gd name="connsiteX4" fmla="*/ 3876810 w 3876811"/>
              <a:gd name="connsiteY4" fmla="*/ 2507216 h 5127565"/>
              <a:gd name="connsiteX5" fmla="*/ 3872563 w 3876811"/>
              <a:gd name="connsiteY5" fmla="*/ 5127565 h 5127565"/>
              <a:gd name="connsiteX6" fmla="*/ 4248 w 3876811"/>
              <a:gd name="connsiteY6" fmla="*/ 5127565 h 5127565"/>
              <a:gd name="connsiteX7" fmla="*/ 0 w 3876811"/>
              <a:gd name="connsiteY7" fmla="*/ 2507216 h 5127565"/>
              <a:gd name="connsiteX8" fmla="*/ 1 w 3876811"/>
              <a:gd name="connsiteY8" fmla="*/ 1854685 h 5127565"/>
              <a:gd name="connsiteX9" fmla="*/ 506320 w 3876811"/>
              <a:gd name="connsiteY9" fmla="*/ 774450 h 5127565"/>
              <a:gd name="connsiteX10" fmla="*/ 1765173 w 3876811"/>
              <a:gd name="connsiteY10" fmla="*/ 149098 h 5127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76811" h="5127565">
                <a:moveTo>
                  <a:pt x="1941583" y="0"/>
                </a:moveTo>
                <a:lnTo>
                  <a:pt x="2111641" y="149098"/>
                </a:lnTo>
                <a:cubicBezTo>
                  <a:pt x="2533316" y="474958"/>
                  <a:pt x="3008486" y="564716"/>
                  <a:pt x="3370494" y="774450"/>
                </a:cubicBezTo>
                <a:cubicBezTo>
                  <a:pt x="3718589" y="1017851"/>
                  <a:pt x="3876811" y="1296993"/>
                  <a:pt x="3876811" y="1854685"/>
                </a:cubicBezTo>
                <a:cubicBezTo>
                  <a:pt x="3876811" y="2072195"/>
                  <a:pt x="3876810" y="2289706"/>
                  <a:pt x="3876810" y="2507216"/>
                </a:cubicBezTo>
                <a:lnTo>
                  <a:pt x="3872563" y="5127565"/>
                </a:lnTo>
                <a:lnTo>
                  <a:pt x="4248" y="5127565"/>
                </a:lnTo>
                <a:lnTo>
                  <a:pt x="0" y="2507216"/>
                </a:lnTo>
                <a:cubicBezTo>
                  <a:pt x="0" y="2289706"/>
                  <a:pt x="1" y="2072195"/>
                  <a:pt x="1" y="1854685"/>
                </a:cubicBezTo>
                <a:cubicBezTo>
                  <a:pt x="1" y="1296993"/>
                  <a:pt x="158225" y="1017851"/>
                  <a:pt x="506320" y="774450"/>
                </a:cubicBezTo>
                <a:cubicBezTo>
                  <a:pt x="868329" y="564716"/>
                  <a:pt x="1343500" y="474958"/>
                  <a:pt x="1765173" y="149098"/>
                </a:cubicBezTo>
                <a:close/>
              </a:path>
            </a:pathLst>
          </a:custGeom>
          <a:solidFill>
            <a:schemeClr val="bg2">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C071BDA1-F0B0-41DF-BC28-7DDA5D3CD7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0827" y="759617"/>
            <a:ext cx="4014345" cy="5291886"/>
          </a:xfrm>
          <a:custGeom>
            <a:avLst/>
            <a:gdLst>
              <a:gd name="connsiteX0" fmla="*/ 2010463 w 4014345"/>
              <a:gd name="connsiteY0" fmla="*/ 0 h 5302828"/>
              <a:gd name="connsiteX1" fmla="*/ 2186554 w 4014345"/>
              <a:gd name="connsiteY1" fmla="*/ 153908 h 5302828"/>
              <a:gd name="connsiteX2" fmla="*/ 3490066 w 4014345"/>
              <a:gd name="connsiteY2" fmla="*/ 799434 h 5302828"/>
              <a:gd name="connsiteX3" fmla="*/ 4014345 w 4014345"/>
              <a:gd name="connsiteY3" fmla="*/ 1914517 h 5302828"/>
              <a:gd name="connsiteX4" fmla="*/ 4014344 w 4014345"/>
              <a:gd name="connsiteY4" fmla="*/ 2588099 h 5302828"/>
              <a:gd name="connsiteX5" fmla="*/ 4009930 w 4014345"/>
              <a:gd name="connsiteY5" fmla="*/ 5302828 h 5302828"/>
              <a:gd name="connsiteX6" fmla="*/ 4415 w 4014345"/>
              <a:gd name="connsiteY6" fmla="*/ 5302828 h 5302828"/>
              <a:gd name="connsiteX7" fmla="*/ 0 w 4014345"/>
              <a:gd name="connsiteY7" fmla="*/ 2588099 h 5302828"/>
              <a:gd name="connsiteX8" fmla="*/ 1 w 4014345"/>
              <a:gd name="connsiteY8" fmla="*/ 1914517 h 5302828"/>
              <a:gd name="connsiteX9" fmla="*/ 524282 w 4014345"/>
              <a:gd name="connsiteY9" fmla="*/ 799434 h 5302828"/>
              <a:gd name="connsiteX10" fmla="*/ 1827794 w 4014345"/>
              <a:gd name="connsiteY10" fmla="*/ 153908 h 5302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14345" h="5302828">
                <a:moveTo>
                  <a:pt x="2010463" y="0"/>
                </a:moveTo>
                <a:lnTo>
                  <a:pt x="2186554" y="153908"/>
                </a:lnTo>
                <a:cubicBezTo>
                  <a:pt x="2623188" y="490280"/>
                  <a:pt x="3115215" y="582934"/>
                  <a:pt x="3490066" y="799434"/>
                </a:cubicBezTo>
                <a:cubicBezTo>
                  <a:pt x="3850510" y="1050687"/>
                  <a:pt x="4014345" y="1338834"/>
                  <a:pt x="4014345" y="1914517"/>
                </a:cubicBezTo>
                <a:cubicBezTo>
                  <a:pt x="4014345" y="2139044"/>
                  <a:pt x="4014344" y="2363572"/>
                  <a:pt x="4014344" y="2588099"/>
                </a:cubicBezTo>
                <a:lnTo>
                  <a:pt x="4009930" y="5302828"/>
                </a:lnTo>
                <a:lnTo>
                  <a:pt x="4415" y="5302828"/>
                </a:lnTo>
                <a:lnTo>
                  <a:pt x="0" y="2588099"/>
                </a:lnTo>
                <a:cubicBezTo>
                  <a:pt x="0" y="2363572"/>
                  <a:pt x="1" y="2139044"/>
                  <a:pt x="1" y="1914517"/>
                </a:cubicBezTo>
                <a:cubicBezTo>
                  <a:pt x="1" y="1338834"/>
                  <a:pt x="163838" y="1050687"/>
                  <a:pt x="524282" y="799434"/>
                </a:cubicBezTo>
                <a:cubicBezTo>
                  <a:pt x="899134" y="582934"/>
                  <a:pt x="1391162" y="490280"/>
                  <a:pt x="1827794" y="153908"/>
                </a:cubicBezTo>
                <a:close/>
              </a:path>
            </a:pathLst>
          </a:custGeom>
          <a:noFill/>
          <a:ln w="25400" cap="rnd">
            <a:solidFill>
              <a:schemeClr val="bg2">
                <a:lumMod val="9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CFF16B55-A114-9DAD-6232-20CB662935D8}"/>
              </a:ext>
            </a:extLst>
          </p:cNvPr>
          <p:cNvSpPr>
            <a:spLocks noGrp="1"/>
          </p:cNvSpPr>
          <p:nvPr>
            <p:ph type="title"/>
          </p:nvPr>
        </p:nvSpPr>
        <p:spPr>
          <a:xfrm>
            <a:off x="1476531" y="2300991"/>
            <a:ext cx="3117954" cy="2878111"/>
          </a:xfrm>
        </p:spPr>
        <p:txBody>
          <a:bodyPr>
            <a:normAutofit/>
          </a:bodyPr>
          <a:lstStyle/>
          <a:p>
            <a:pPr algn="ctr"/>
            <a:r>
              <a:rPr lang="en-US" dirty="0"/>
              <a:t>Rockbuster Stealth Data Analysis Project</a:t>
            </a:r>
          </a:p>
        </p:txBody>
      </p:sp>
      <p:graphicFrame>
        <p:nvGraphicFramePr>
          <p:cNvPr id="7" name="Content Placeholder 2">
            <a:extLst>
              <a:ext uri="{FF2B5EF4-FFF2-40B4-BE49-F238E27FC236}">
                <a16:creationId xmlns:a16="http://schemas.microsoft.com/office/drawing/2014/main" id="{A1D65C15-8FA5-18F9-7A8B-FC2E74456D74}"/>
              </a:ext>
            </a:extLst>
          </p:cNvPr>
          <p:cNvGraphicFramePr>
            <a:graphicFrameLocks noGrp="1"/>
          </p:cNvGraphicFramePr>
          <p:nvPr>
            <p:ph idx="1"/>
            <p:extLst>
              <p:ext uri="{D42A27DB-BD31-4B8C-83A1-F6EECF244321}">
                <p14:modId xmlns:p14="http://schemas.microsoft.com/office/powerpoint/2010/main" val="1528431076"/>
              </p:ext>
            </p:extLst>
          </p:nvPr>
        </p:nvGraphicFramePr>
        <p:xfrm>
          <a:off x="5422109" y="180975"/>
          <a:ext cx="6503191" cy="6477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extBox 3">
            <a:extLst>
              <a:ext uri="{FF2B5EF4-FFF2-40B4-BE49-F238E27FC236}">
                <a16:creationId xmlns:a16="http://schemas.microsoft.com/office/drawing/2014/main" id="{D0E38E17-B2C6-85E4-CB6F-B8D6C837EB23}"/>
              </a:ext>
            </a:extLst>
          </p:cNvPr>
          <p:cNvSpPr txBox="1"/>
          <p:nvPr/>
        </p:nvSpPr>
        <p:spPr>
          <a:xfrm>
            <a:off x="8067676" y="599805"/>
            <a:ext cx="3190875" cy="523220"/>
          </a:xfrm>
          <a:prstGeom prst="rect">
            <a:avLst/>
          </a:prstGeom>
          <a:noFill/>
        </p:spPr>
        <p:txBody>
          <a:bodyPr wrap="square" rtlCol="0">
            <a:spAutoFit/>
          </a:bodyPr>
          <a:lstStyle/>
          <a:p>
            <a:r>
              <a:rPr lang="en-US" sz="1400" dirty="0"/>
              <a:t>Help Rockbuster Stealth LLC launch a new online video rental service.</a:t>
            </a:r>
          </a:p>
        </p:txBody>
      </p:sp>
      <p:sp>
        <p:nvSpPr>
          <p:cNvPr id="6" name="TextBox 5">
            <a:extLst>
              <a:ext uri="{FF2B5EF4-FFF2-40B4-BE49-F238E27FC236}">
                <a16:creationId xmlns:a16="http://schemas.microsoft.com/office/drawing/2014/main" id="{149D0CCB-6274-0469-3D48-9ED6859DC16F}"/>
              </a:ext>
            </a:extLst>
          </p:cNvPr>
          <p:cNvSpPr txBox="1"/>
          <p:nvPr/>
        </p:nvSpPr>
        <p:spPr>
          <a:xfrm>
            <a:off x="8067676" y="2429646"/>
            <a:ext cx="2971800" cy="307777"/>
          </a:xfrm>
          <a:prstGeom prst="rect">
            <a:avLst/>
          </a:prstGeom>
          <a:noFill/>
        </p:spPr>
        <p:txBody>
          <a:bodyPr wrap="square" rtlCol="0">
            <a:spAutoFit/>
          </a:bodyPr>
          <a:lstStyle/>
          <a:p>
            <a:r>
              <a:rPr lang="en-US" sz="1400" dirty="0">
                <a:hlinkClick r:id="rId7"/>
              </a:rPr>
              <a:t>DVD Rental Dataset</a:t>
            </a:r>
            <a:r>
              <a:rPr lang="en-US" sz="1400" dirty="0"/>
              <a:t> </a:t>
            </a:r>
          </a:p>
        </p:txBody>
      </p:sp>
      <p:sp>
        <p:nvSpPr>
          <p:cNvPr id="8" name="TextBox 7">
            <a:extLst>
              <a:ext uri="{FF2B5EF4-FFF2-40B4-BE49-F238E27FC236}">
                <a16:creationId xmlns:a16="http://schemas.microsoft.com/office/drawing/2014/main" id="{01612D2A-2706-C1C6-73E7-3153D37D12DE}"/>
              </a:ext>
            </a:extLst>
          </p:cNvPr>
          <p:cNvSpPr txBox="1"/>
          <p:nvPr/>
        </p:nvSpPr>
        <p:spPr>
          <a:xfrm>
            <a:off x="8067676" y="3608998"/>
            <a:ext cx="2971800" cy="1384995"/>
          </a:xfrm>
          <a:prstGeom prst="rect">
            <a:avLst/>
          </a:prstGeom>
          <a:noFill/>
        </p:spPr>
        <p:txBody>
          <a:bodyPr wrap="square" rtlCol="0">
            <a:spAutoFit/>
          </a:bodyPr>
          <a:lstStyle/>
          <a:p>
            <a:pPr marL="285750" lvl="0" indent="-285750">
              <a:buFont typeface="Arial" panose="020B0604020202020204" pitchFamily="34" charset="0"/>
              <a:buChar char="•"/>
            </a:pPr>
            <a:r>
              <a:rPr lang="en-US" sz="1400" dirty="0"/>
              <a:t>Microsoft Word</a:t>
            </a:r>
          </a:p>
          <a:p>
            <a:pPr marL="285750" lvl="0" indent="-285750">
              <a:buFont typeface="Arial" panose="020B0604020202020204" pitchFamily="34" charset="0"/>
              <a:buChar char="•"/>
            </a:pPr>
            <a:r>
              <a:rPr lang="en-US" sz="1400" dirty="0"/>
              <a:t>Microsoft Excel</a:t>
            </a:r>
          </a:p>
          <a:p>
            <a:pPr marL="285750" lvl="0" indent="-285750">
              <a:buFont typeface="Arial" panose="020B0604020202020204" pitchFamily="34" charset="0"/>
              <a:buChar char="•"/>
            </a:pPr>
            <a:r>
              <a:rPr lang="en-US" sz="1400" dirty="0"/>
              <a:t>Microsoft Powerpoint</a:t>
            </a:r>
          </a:p>
          <a:p>
            <a:pPr marL="285750" lvl="0" indent="-285750">
              <a:buFont typeface="Arial" panose="020B0604020202020204" pitchFamily="34" charset="0"/>
              <a:buChar char="•"/>
            </a:pPr>
            <a:r>
              <a:rPr lang="en-US" sz="1400" dirty="0"/>
              <a:t>Tableau</a:t>
            </a:r>
          </a:p>
          <a:p>
            <a:pPr marL="285750" lvl="0" indent="-285750">
              <a:buFont typeface="Arial" panose="020B0604020202020204" pitchFamily="34" charset="0"/>
              <a:buChar char="•"/>
            </a:pPr>
            <a:r>
              <a:rPr lang="en-US" sz="1400" dirty="0"/>
              <a:t>SQL</a:t>
            </a:r>
          </a:p>
          <a:p>
            <a:pPr marL="285750" lvl="0" indent="-285750">
              <a:buFont typeface="Arial" panose="020B0604020202020204" pitchFamily="34" charset="0"/>
              <a:buChar char="•"/>
            </a:pPr>
            <a:r>
              <a:rPr lang="en-US" sz="1400" dirty="0"/>
              <a:t>DbVisualizer </a:t>
            </a:r>
          </a:p>
        </p:txBody>
      </p:sp>
      <p:sp>
        <p:nvSpPr>
          <p:cNvPr id="9" name="TextBox 8">
            <a:extLst>
              <a:ext uri="{FF2B5EF4-FFF2-40B4-BE49-F238E27FC236}">
                <a16:creationId xmlns:a16="http://schemas.microsoft.com/office/drawing/2014/main" id="{C18D6785-A1BD-B554-6DD1-0D164B87BAFB}"/>
              </a:ext>
            </a:extLst>
          </p:cNvPr>
          <p:cNvSpPr txBox="1"/>
          <p:nvPr/>
        </p:nvSpPr>
        <p:spPr>
          <a:xfrm>
            <a:off x="8067676" y="5285825"/>
            <a:ext cx="3857624" cy="2893100"/>
          </a:xfrm>
          <a:prstGeom prst="rect">
            <a:avLst/>
          </a:prstGeom>
          <a:noFill/>
        </p:spPr>
        <p:txBody>
          <a:bodyPr wrap="square" numCol="2" rtlCol="0">
            <a:spAutoFit/>
          </a:bodyPr>
          <a:lstStyle/>
          <a:p>
            <a:pPr marL="285750" lvl="0" indent="-285750">
              <a:buFont typeface="Arial" panose="020B0604020202020204" pitchFamily="34" charset="0"/>
              <a:buChar char="•"/>
            </a:pPr>
            <a:r>
              <a:rPr lang="en-US" sz="1400" dirty="0"/>
              <a:t>Excel</a:t>
            </a:r>
          </a:p>
          <a:p>
            <a:pPr marL="285750" lvl="0" indent="-285750">
              <a:buFont typeface="Arial" panose="020B0604020202020204" pitchFamily="34" charset="0"/>
              <a:buChar char="•"/>
            </a:pPr>
            <a:r>
              <a:rPr lang="en-US" sz="1400" dirty="0"/>
              <a:t>Data Cleaning and Summarizing</a:t>
            </a:r>
          </a:p>
          <a:p>
            <a:pPr marL="285750" lvl="0" indent="-285750">
              <a:buFont typeface="Arial" panose="020B0604020202020204" pitchFamily="34" charset="0"/>
              <a:buChar char="•"/>
            </a:pPr>
            <a:r>
              <a:rPr lang="en-US" sz="1400" dirty="0"/>
              <a:t>Database Querying</a:t>
            </a:r>
          </a:p>
          <a:p>
            <a:pPr marL="285750" lvl="0" indent="-285750">
              <a:buFont typeface="Arial" panose="020B0604020202020204" pitchFamily="34" charset="0"/>
              <a:buChar char="•"/>
            </a:pPr>
            <a:r>
              <a:rPr lang="en-US" sz="1400" dirty="0"/>
              <a:t>Data Transformation</a:t>
            </a:r>
          </a:p>
          <a:p>
            <a:pPr marL="285750" lvl="0" indent="-285750">
              <a:buFont typeface="Arial" panose="020B0604020202020204" pitchFamily="34" charset="0"/>
              <a:buChar char="•"/>
            </a:pPr>
            <a:r>
              <a:rPr lang="en-US" sz="1400" dirty="0"/>
              <a:t>Relational Databases</a:t>
            </a:r>
          </a:p>
          <a:p>
            <a:pPr marL="285750" lvl="0" indent="-285750">
              <a:buFont typeface="Arial" panose="020B0604020202020204" pitchFamily="34" charset="0"/>
              <a:buChar char="•"/>
            </a:pPr>
            <a:endParaRPr lang="en-US" sz="1400" dirty="0"/>
          </a:p>
          <a:p>
            <a:pPr lvl="0"/>
            <a:endParaRPr lang="en-US" sz="1400" dirty="0"/>
          </a:p>
          <a:p>
            <a:pPr marL="285750" lvl="0" indent="-285750">
              <a:buFont typeface="Arial" panose="020B0604020202020204" pitchFamily="34" charset="0"/>
              <a:buChar char="•"/>
            </a:pPr>
            <a:endParaRPr lang="en-US" sz="1400" dirty="0"/>
          </a:p>
          <a:p>
            <a:pPr marL="285750" lvl="0" indent="-285750">
              <a:buFont typeface="Arial" panose="020B0604020202020204" pitchFamily="34" charset="0"/>
              <a:buChar char="•"/>
            </a:pPr>
            <a:endParaRPr lang="en-US" sz="1400" dirty="0"/>
          </a:p>
          <a:p>
            <a:pPr marL="285750" lvl="0" indent="-285750">
              <a:buFont typeface="Arial" panose="020B0604020202020204" pitchFamily="34" charset="0"/>
              <a:buChar char="•"/>
            </a:pPr>
            <a:endParaRPr lang="en-US" sz="1400" dirty="0"/>
          </a:p>
          <a:p>
            <a:pPr marL="285750" lvl="0" indent="-285750">
              <a:buFont typeface="Arial" panose="020B0604020202020204" pitchFamily="34" charset="0"/>
              <a:buChar char="•"/>
            </a:pPr>
            <a:endParaRPr lang="en-US" sz="1400" dirty="0"/>
          </a:p>
          <a:p>
            <a:pPr marL="285750" lvl="0" indent="-285750">
              <a:buFont typeface="Arial" panose="020B0604020202020204" pitchFamily="34" charset="0"/>
              <a:buChar char="•"/>
            </a:pPr>
            <a:endParaRPr lang="en-US" sz="1400" dirty="0"/>
          </a:p>
          <a:p>
            <a:pPr marL="285750" lvl="0" indent="-285750">
              <a:buFont typeface="Arial" panose="020B0604020202020204" pitchFamily="34" charset="0"/>
              <a:buChar char="•"/>
            </a:pPr>
            <a:r>
              <a:rPr lang="en-US" sz="1400" dirty="0"/>
              <a:t>Joining Tables</a:t>
            </a:r>
          </a:p>
          <a:p>
            <a:pPr marL="285750" lvl="0" indent="-285750">
              <a:buFont typeface="Arial" panose="020B0604020202020204" pitchFamily="34" charset="0"/>
              <a:buChar char="•"/>
            </a:pPr>
            <a:r>
              <a:rPr lang="en-US" sz="1400" dirty="0"/>
              <a:t>Subqueries</a:t>
            </a:r>
          </a:p>
          <a:p>
            <a:pPr marL="285750" lvl="0" indent="-285750">
              <a:buFont typeface="Arial" panose="020B0604020202020204" pitchFamily="34" charset="0"/>
              <a:buChar char="•"/>
            </a:pPr>
            <a:r>
              <a:rPr lang="en-US" sz="1400" dirty="0"/>
              <a:t>Storytelling in Tableau</a:t>
            </a:r>
          </a:p>
          <a:p>
            <a:pPr marL="285750" lvl="0" indent="-285750">
              <a:buFont typeface="Arial" panose="020B0604020202020204" pitchFamily="34" charset="0"/>
              <a:buChar char="•"/>
            </a:pPr>
            <a:r>
              <a:rPr lang="en-US" sz="1400" dirty="0"/>
              <a:t>Presenting Results</a:t>
            </a:r>
          </a:p>
          <a:p>
            <a:endParaRPr lang="en-US" dirty="0"/>
          </a:p>
        </p:txBody>
      </p:sp>
    </p:spTree>
    <p:extLst>
      <p:ext uri="{BB962C8B-B14F-4D97-AF65-F5344CB8AC3E}">
        <p14:creationId xmlns:p14="http://schemas.microsoft.com/office/powerpoint/2010/main" val="37245176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9EC5B12-9FF3-41FE-B789-2696F5195F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B69E0C3-3FB9-885E-4874-7004E2C8990D}"/>
              </a:ext>
            </a:extLst>
          </p:cNvPr>
          <p:cNvSpPr>
            <a:spLocks noGrp="1"/>
          </p:cNvSpPr>
          <p:nvPr>
            <p:ph type="title"/>
          </p:nvPr>
        </p:nvSpPr>
        <p:spPr>
          <a:xfrm>
            <a:off x="952500" y="1581462"/>
            <a:ext cx="2776531" cy="3687580"/>
          </a:xfrm>
        </p:spPr>
        <p:txBody>
          <a:bodyPr>
            <a:normAutofit/>
          </a:bodyPr>
          <a:lstStyle/>
          <a:p>
            <a:pPr algn="ctr"/>
            <a:r>
              <a:rPr lang="en-US" dirty="0"/>
              <a:t>Rockbuster Project Overview</a:t>
            </a:r>
            <a:endParaRPr lang="en-US"/>
          </a:p>
        </p:txBody>
      </p:sp>
      <p:cxnSp>
        <p:nvCxnSpPr>
          <p:cNvPr id="11" name="Straight Connector 10">
            <a:extLst>
              <a:ext uri="{FF2B5EF4-FFF2-40B4-BE49-F238E27FC236}">
                <a16:creationId xmlns:a16="http://schemas.microsoft.com/office/drawing/2014/main" id="{4FCEE13B-EFB1-46F2-BC11-110F05BFB69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359630" y="1852474"/>
            <a:ext cx="0" cy="3394558"/>
          </a:xfrm>
          <a:prstGeom prst="line">
            <a:avLst/>
          </a:prstGeom>
          <a:ln w="25400" cap="rnd">
            <a:solidFill>
              <a:schemeClr val="bg2">
                <a:lumMod val="75000"/>
              </a:schemeClr>
            </a:solidFill>
            <a:prstDash val="sysDot"/>
            <a:round/>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8E3212A9-5080-812B-F89D-6BBB5C9BB497}"/>
              </a:ext>
            </a:extLst>
          </p:cNvPr>
          <p:cNvGraphicFramePr>
            <a:graphicFrameLocks noGrp="1"/>
          </p:cNvGraphicFramePr>
          <p:nvPr>
            <p:ph idx="1"/>
            <p:extLst>
              <p:ext uri="{D42A27DB-BD31-4B8C-83A1-F6EECF244321}">
                <p14:modId xmlns:p14="http://schemas.microsoft.com/office/powerpoint/2010/main" val="3505122439"/>
              </p:ext>
            </p:extLst>
          </p:nvPr>
        </p:nvGraphicFramePr>
        <p:xfrm>
          <a:off x="4896924" y="692253"/>
          <a:ext cx="6934198" cy="5715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17881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B6B04054-9023-8941-A94B-771CBBABE3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DABCAC0-E465-EEDE-36F2-C988E17F523E}"/>
              </a:ext>
            </a:extLst>
          </p:cNvPr>
          <p:cNvSpPr>
            <a:spLocks noGrp="1"/>
          </p:cNvSpPr>
          <p:nvPr>
            <p:ph type="title"/>
          </p:nvPr>
        </p:nvSpPr>
        <p:spPr>
          <a:xfrm>
            <a:off x="960120" y="960120"/>
            <a:ext cx="5428423" cy="1508760"/>
          </a:xfrm>
        </p:spPr>
        <p:txBody>
          <a:bodyPr anchor="ctr">
            <a:normAutofit/>
          </a:bodyPr>
          <a:lstStyle/>
          <a:p>
            <a:r>
              <a:rPr lang="en-US" dirty="0"/>
              <a:t>Highest and Lowest Revenue Contribution</a:t>
            </a:r>
          </a:p>
        </p:txBody>
      </p:sp>
      <p:sp>
        <p:nvSpPr>
          <p:cNvPr id="13" name="Content Placeholder 12">
            <a:extLst>
              <a:ext uri="{FF2B5EF4-FFF2-40B4-BE49-F238E27FC236}">
                <a16:creationId xmlns:a16="http://schemas.microsoft.com/office/drawing/2014/main" id="{DE7A92A9-92B9-E677-325F-1A5B64175BEF}"/>
              </a:ext>
            </a:extLst>
          </p:cNvPr>
          <p:cNvSpPr>
            <a:spLocks noGrp="1"/>
          </p:cNvSpPr>
          <p:nvPr>
            <p:ph idx="1"/>
          </p:nvPr>
        </p:nvSpPr>
        <p:spPr>
          <a:xfrm>
            <a:off x="952499" y="2852331"/>
            <a:ext cx="5293857" cy="3053170"/>
          </a:xfrm>
        </p:spPr>
        <p:txBody>
          <a:bodyPr anchor="t">
            <a:normAutofit/>
          </a:bodyPr>
          <a:lstStyle/>
          <a:p>
            <a:r>
              <a:rPr lang="en-US" dirty="0"/>
              <a:t>The top 5 movies for revenue gain are shown in the top chart. When looking at genres, 2 of the movies were comedy, 1 documentary, 1 foreign, and 1 music.</a:t>
            </a:r>
          </a:p>
          <a:p>
            <a:r>
              <a:rPr lang="en-US" dirty="0"/>
              <a:t>The bottom movies in terms of revenue gain are shown in the bottom chart. When looking at genres, 2 of the movies were documentary, 1 comedy, 1 new, 1 horror.</a:t>
            </a:r>
          </a:p>
        </p:txBody>
      </p:sp>
      <p:pic>
        <p:nvPicPr>
          <p:cNvPr id="9" name="Picture 8">
            <a:extLst>
              <a:ext uri="{FF2B5EF4-FFF2-40B4-BE49-F238E27FC236}">
                <a16:creationId xmlns:a16="http://schemas.microsoft.com/office/drawing/2014/main" id="{C3860794-84CF-0662-4ED3-E317FDCCD61B}"/>
              </a:ext>
            </a:extLst>
          </p:cNvPr>
          <p:cNvPicPr>
            <a:picLocks noChangeAspect="1"/>
          </p:cNvPicPr>
          <p:nvPr/>
        </p:nvPicPr>
        <p:blipFill>
          <a:blip r:embed="rId2"/>
          <a:stretch>
            <a:fillRect/>
          </a:stretch>
        </p:blipFill>
        <p:spPr>
          <a:xfrm>
            <a:off x="6521456" y="3651792"/>
            <a:ext cx="5101720" cy="3022771"/>
          </a:xfrm>
          <a:prstGeom prst="rect">
            <a:avLst/>
          </a:prstGeom>
        </p:spPr>
      </p:pic>
      <p:cxnSp>
        <p:nvCxnSpPr>
          <p:cNvPr id="18" name="Straight Connector 17">
            <a:extLst>
              <a:ext uri="{FF2B5EF4-FFF2-40B4-BE49-F238E27FC236}">
                <a16:creationId xmlns:a16="http://schemas.microsoft.com/office/drawing/2014/main" id="{10778A53-7ADF-F948-B939-0EB454DA2C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88812" y="3429000"/>
            <a:ext cx="3350727" cy="0"/>
          </a:xfrm>
          <a:prstGeom prst="line">
            <a:avLst/>
          </a:prstGeom>
          <a:ln w="25400" cap="rnd">
            <a:solidFill>
              <a:schemeClr val="bg2">
                <a:lumMod val="75000"/>
              </a:schemeClr>
            </a:solidFill>
            <a:prstDash val="sysDot"/>
            <a:round/>
          </a:ln>
        </p:spPr>
        <p:style>
          <a:lnRef idx="1">
            <a:schemeClr val="accent1"/>
          </a:lnRef>
          <a:fillRef idx="0">
            <a:schemeClr val="accent1"/>
          </a:fillRef>
          <a:effectRef idx="0">
            <a:schemeClr val="accent1"/>
          </a:effectRef>
          <a:fontRef idx="minor">
            <a:schemeClr val="tx1"/>
          </a:fontRef>
        </p:style>
      </p:cxnSp>
      <p:pic>
        <p:nvPicPr>
          <p:cNvPr id="5" name="Content Placeholder 4">
            <a:extLst>
              <a:ext uri="{FF2B5EF4-FFF2-40B4-BE49-F238E27FC236}">
                <a16:creationId xmlns:a16="http://schemas.microsoft.com/office/drawing/2014/main" id="{24896B85-75DE-7C41-CA38-3DB7517B3B69}"/>
              </a:ext>
            </a:extLst>
          </p:cNvPr>
          <p:cNvPicPr>
            <a:picLocks noChangeAspect="1"/>
          </p:cNvPicPr>
          <p:nvPr/>
        </p:nvPicPr>
        <p:blipFill>
          <a:blip r:embed="rId3"/>
          <a:stretch>
            <a:fillRect/>
          </a:stretch>
        </p:blipFill>
        <p:spPr>
          <a:xfrm>
            <a:off x="6521456" y="285475"/>
            <a:ext cx="5101720" cy="2920734"/>
          </a:xfrm>
          <a:prstGeom prst="rect">
            <a:avLst/>
          </a:prstGeom>
        </p:spPr>
      </p:pic>
      <p:pic>
        <p:nvPicPr>
          <p:cNvPr id="11" name="Picture 10">
            <a:extLst>
              <a:ext uri="{FF2B5EF4-FFF2-40B4-BE49-F238E27FC236}">
                <a16:creationId xmlns:a16="http://schemas.microsoft.com/office/drawing/2014/main" id="{6418D77D-9083-0B31-9D08-BFACC7EF5AC8}"/>
              </a:ext>
            </a:extLst>
          </p:cNvPr>
          <p:cNvPicPr>
            <a:picLocks noChangeAspect="1"/>
          </p:cNvPicPr>
          <p:nvPr/>
        </p:nvPicPr>
        <p:blipFill>
          <a:blip r:embed="rId4"/>
          <a:stretch>
            <a:fillRect/>
          </a:stretch>
        </p:blipFill>
        <p:spPr>
          <a:xfrm>
            <a:off x="11564256" y="285475"/>
            <a:ext cx="548077" cy="496695"/>
          </a:xfrm>
          <a:prstGeom prst="rect">
            <a:avLst/>
          </a:prstGeom>
        </p:spPr>
      </p:pic>
      <p:pic>
        <p:nvPicPr>
          <p:cNvPr id="14" name="Picture 13">
            <a:extLst>
              <a:ext uri="{FF2B5EF4-FFF2-40B4-BE49-F238E27FC236}">
                <a16:creationId xmlns:a16="http://schemas.microsoft.com/office/drawing/2014/main" id="{B37FBBED-CEBB-0358-8DC8-2E1EF1847004}"/>
              </a:ext>
            </a:extLst>
          </p:cNvPr>
          <p:cNvPicPr>
            <a:picLocks noChangeAspect="1"/>
          </p:cNvPicPr>
          <p:nvPr/>
        </p:nvPicPr>
        <p:blipFill>
          <a:blip r:embed="rId5"/>
          <a:stretch>
            <a:fillRect/>
          </a:stretch>
        </p:blipFill>
        <p:spPr>
          <a:xfrm>
            <a:off x="11574404" y="3651792"/>
            <a:ext cx="537929" cy="470688"/>
          </a:xfrm>
          <a:prstGeom prst="rect">
            <a:avLst/>
          </a:prstGeom>
        </p:spPr>
      </p:pic>
    </p:spTree>
    <p:extLst>
      <p:ext uri="{BB962C8B-B14F-4D97-AF65-F5344CB8AC3E}">
        <p14:creationId xmlns:p14="http://schemas.microsoft.com/office/powerpoint/2010/main" val="4353386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40" name="Group 29">
            <a:extLst>
              <a:ext uri="{FF2B5EF4-FFF2-40B4-BE49-F238E27FC236}">
                <a16:creationId xmlns:a16="http://schemas.microsoft.com/office/drawing/2014/main" id="{D206359A-F1E3-49EE-BBC2-40888C4A362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65700" y="2026"/>
            <a:ext cx="2926300" cy="5030922"/>
            <a:chOff x="9265700" y="2026"/>
            <a:chExt cx="2926300" cy="5030922"/>
          </a:xfrm>
        </p:grpSpPr>
        <p:sp>
          <p:nvSpPr>
            <p:cNvPr id="41" name="Freeform: Shape 30">
              <a:extLst>
                <a:ext uri="{FF2B5EF4-FFF2-40B4-BE49-F238E27FC236}">
                  <a16:creationId xmlns:a16="http://schemas.microsoft.com/office/drawing/2014/main" id="{CED90C42-6A0F-48E8-BF96-7D3E2A395E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26904" y="2026"/>
              <a:ext cx="2249810" cy="2294745"/>
            </a:xfrm>
            <a:custGeom>
              <a:avLst/>
              <a:gdLst>
                <a:gd name="connsiteX0" fmla="*/ 49162 w 2249810"/>
                <a:gd name="connsiteY0" fmla="*/ 0 h 2294745"/>
                <a:gd name="connsiteX1" fmla="*/ 2200648 w 2249810"/>
                <a:gd name="connsiteY1" fmla="*/ 0 h 2294745"/>
                <a:gd name="connsiteX2" fmla="*/ 2210105 w 2249810"/>
                <a:gd name="connsiteY2" fmla="*/ 23601 h 2294745"/>
                <a:gd name="connsiteX3" fmla="*/ 2249810 w 2249810"/>
                <a:gd name="connsiteY3" fmla="*/ 326934 h 2294745"/>
                <a:gd name="connsiteX4" fmla="*/ 2249810 w 2249810"/>
                <a:gd name="connsiteY4" fmla="*/ 422824 h 2294745"/>
                <a:gd name="connsiteX5" fmla="*/ 2249810 w 2249810"/>
                <a:gd name="connsiteY5" fmla="*/ 696534 h 2294745"/>
                <a:gd name="connsiteX6" fmla="*/ 2249810 w 2249810"/>
                <a:gd name="connsiteY6" fmla="*/ 848826 h 2294745"/>
                <a:gd name="connsiteX7" fmla="*/ 2249810 w 2249810"/>
                <a:gd name="connsiteY7" fmla="*/ 1058531 h 2294745"/>
                <a:gd name="connsiteX8" fmla="*/ 2249810 w 2249810"/>
                <a:gd name="connsiteY8" fmla="*/ 1218426 h 2294745"/>
                <a:gd name="connsiteX9" fmla="*/ 1955981 w 2249810"/>
                <a:gd name="connsiteY9" fmla="*/ 1845313 h 2294745"/>
                <a:gd name="connsiteX10" fmla="*/ 1225437 w 2249810"/>
                <a:gd name="connsiteY10" fmla="*/ 2208220 h 2294745"/>
                <a:gd name="connsiteX11" fmla="*/ 1123061 w 2249810"/>
                <a:gd name="connsiteY11" fmla="*/ 2294745 h 2294745"/>
                <a:gd name="connsiteX12" fmla="*/ 1024372 w 2249810"/>
                <a:gd name="connsiteY12" fmla="*/ 2208220 h 2294745"/>
                <a:gd name="connsiteX13" fmla="*/ 293828 w 2249810"/>
                <a:gd name="connsiteY13" fmla="*/ 1845313 h 2294745"/>
                <a:gd name="connsiteX14" fmla="*/ 0 w 2249810"/>
                <a:gd name="connsiteY14" fmla="*/ 1218426 h 2294745"/>
                <a:gd name="connsiteX15" fmla="*/ 0 w 2249810"/>
                <a:gd name="connsiteY15" fmla="*/ 1058531 h 2294745"/>
                <a:gd name="connsiteX16" fmla="*/ 0 w 2249810"/>
                <a:gd name="connsiteY16" fmla="*/ 848826 h 2294745"/>
                <a:gd name="connsiteX17" fmla="*/ 0 w 2249810"/>
                <a:gd name="connsiteY17" fmla="*/ 696534 h 2294745"/>
                <a:gd name="connsiteX18" fmla="*/ 0 w 2249810"/>
                <a:gd name="connsiteY18" fmla="*/ 422824 h 2294745"/>
                <a:gd name="connsiteX19" fmla="*/ 0 w 2249810"/>
                <a:gd name="connsiteY19" fmla="*/ 326934 h 2294745"/>
                <a:gd name="connsiteX20" fmla="*/ 39705 w 2249810"/>
                <a:gd name="connsiteY20" fmla="*/ 23601 h 2294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49810" h="2294745">
                  <a:moveTo>
                    <a:pt x="49162" y="0"/>
                  </a:moveTo>
                  <a:lnTo>
                    <a:pt x="2200648" y="0"/>
                  </a:lnTo>
                  <a:lnTo>
                    <a:pt x="2210105" y="23601"/>
                  </a:lnTo>
                  <a:cubicBezTo>
                    <a:pt x="2236898" y="106934"/>
                    <a:pt x="2249810" y="205568"/>
                    <a:pt x="2249810" y="326934"/>
                  </a:cubicBezTo>
                  <a:lnTo>
                    <a:pt x="2249810" y="422824"/>
                  </a:lnTo>
                  <a:lnTo>
                    <a:pt x="2249810" y="696534"/>
                  </a:lnTo>
                  <a:lnTo>
                    <a:pt x="2249810" y="848826"/>
                  </a:lnTo>
                  <a:lnTo>
                    <a:pt x="2249810" y="1058531"/>
                  </a:lnTo>
                  <a:lnTo>
                    <a:pt x="2249810" y="1218426"/>
                  </a:lnTo>
                  <a:cubicBezTo>
                    <a:pt x="2249810" y="1542068"/>
                    <a:pt x="2157989" y="1704061"/>
                    <a:pt x="1955981" y="1845313"/>
                  </a:cubicBezTo>
                  <a:cubicBezTo>
                    <a:pt x="1745898" y="1967026"/>
                    <a:pt x="1470144" y="2019115"/>
                    <a:pt x="1225437" y="2208220"/>
                  </a:cubicBezTo>
                  <a:lnTo>
                    <a:pt x="1123061" y="2294745"/>
                  </a:lnTo>
                  <a:lnTo>
                    <a:pt x="1024372" y="2208220"/>
                  </a:lnTo>
                  <a:cubicBezTo>
                    <a:pt x="779664" y="2019115"/>
                    <a:pt x="503910" y="1967026"/>
                    <a:pt x="293828" y="1845313"/>
                  </a:cubicBezTo>
                  <a:cubicBezTo>
                    <a:pt x="91820" y="1704061"/>
                    <a:pt x="0" y="1542068"/>
                    <a:pt x="0" y="1218426"/>
                  </a:cubicBezTo>
                  <a:lnTo>
                    <a:pt x="0" y="1058531"/>
                  </a:lnTo>
                  <a:lnTo>
                    <a:pt x="0" y="848826"/>
                  </a:lnTo>
                  <a:lnTo>
                    <a:pt x="0" y="696534"/>
                  </a:lnTo>
                  <a:lnTo>
                    <a:pt x="0" y="422824"/>
                  </a:lnTo>
                  <a:lnTo>
                    <a:pt x="0" y="326934"/>
                  </a:lnTo>
                  <a:cubicBezTo>
                    <a:pt x="0" y="205568"/>
                    <a:pt x="12912" y="106934"/>
                    <a:pt x="39705" y="23601"/>
                  </a:cubicBezTo>
                  <a:close/>
                </a:path>
              </a:pathLst>
            </a:custGeom>
            <a:solidFill>
              <a:schemeClr val="bg2">
                <a:lumMod val="75000"/>
                <a:alpha val="1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Shape 31">
              <a:extLst>
                <a:ext uri="{FF2B5EF4-FFF2-40B4-BE49-F238E27FC236}">
                  <a16:creationId xmlns:a16="http://schemas.microsoft.com/office/drawing/2014/main" id="{5DA0863A-55F7-4EB0-9451-F3EE4D65DB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597154" y="1907348"/>
              <a:ext cx="1594846" cy="3044131"/>
            </a:xfrm>
            <a:custGeom>
              <a:avLst/>
              <a:gdLst>
                <a:gd name="connsiteX0" fmla="*/ 1126749 w 1594846"/>
                <a:gd name="connsiteY0" fmla="*/ 0 h 3044131"/>
                <a:gd name="connsiteX1" fmla="*/ 1225438 w 1594846"/>
                <a:gd name="connsiteY1" fmla="*/ 86525 h 3044131"/>
                <a:gd name="connsiteX2" fmla="*/ 1413279 w 1594846"/>
                <a:gd name="connsiteY2" fmla="*/ 205892 h 3044131"/>
                <a:gd name="connsiteX3" fmla="*/ 1594846 w 1594846"/>
                <a:gd name="connsiteY3" fmla="*/ 289191 h 3044131"/>
                <a:gd name="connsiteX4" fmla="*/ 1594846 w 1594846"/>
                <a:gd name="connsiteY4" fmla="*/ 2754939 h 3044131"/>
                <a:gd name="connsiteX5" fmla="*/ 1413277 w 1594846"/>
                <a:gd name="connsiteY5" fmla="*/ 2838239 h 3044131"/>
                <a:gd name="connsiteX6" fmla="*/ 1225436 w 1594846"/>
                <a:gd name="connsiteY6" fmla="*/ 2957606 h 3044131"/>
                <a:gd name="connsiteX7" fmla="*/ 1123061 w 1594846"/>
                <a:gd name="connsiteY7" fmla="*/ 3044131 h 3044131"/>
                <a:gd name="connsiteX8" fmla="*/ 1024372 w 1594846"/>
                <a:gd name="connsiteY8" fmla="*/ 2957606 h 3044131"/>
                <a:gd name="connsiteX9" fmla="*/ 293828 w 1594846"/>
                <a:gd name="connsiteY9" fmla="*/ 2594699 h 3044131"/>
                <a:gd name="connsiteX10" fmla="*/ 0 w 1594846"/>
                <a:gd name="connsiteY10" fmla="*/ 1967812 h 3044131"/>
                <a:gd name="connsiteX11" fmla="*/ 0 w 1594846"/>
                <a:gd name="connsiteY11" fmla="*/ 1807917 h 3044131"/>
                <a:gd name="connsiteX12" fmla="*/ 0 w 1594846"/>
                <a:gd name="connsiteY12" fmla="*/ 1598212 h 3044131"/>
                <a:gd name="connsiteX13" fmla="*/ 0 w 1594846"/>
                <a:gd name="connsiteY13" fmla="*/ 1445920 h 3044131"/>
                <a:gd name="connsiteX14" fmla="*/ 0 w 1594846"/>
                <a:gd name="connsiteY14" fmla="*/ 1172210 h 3044131"/>
                <a:gd name="connsiteX15" fmla="*/ 0 w 1594846"/>
                <a:gd name="connsiteY15" fmla="*/ 1076320 h 3044131"/>
                <a:gd name="connsiteX16" fmla="*/ 293829 w 1594846"/>
                <a:gd name="connsiteY16" fmla="*/ 449433 h 3044131"/>
                <a:gd name="connsiteX17" fmla="*/ 1024374 w 1594846"/>
                <a:gd name="connsiteY17" fmla="*/ 86525 h 3044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94846" h="3044131">
                  <a:moveTo>
                    <a:pt x="1126749" y="0"/>
                  </a:moveTo>
                  <a:lnTo>
                    <a:pt x="1225438" y="86525"/>
                  </a:lnTo>
                  <a:cubicBezTo>
                    <a:pt x="1286615" y="133801"/>
                    <a:pt x="1349732" y="172514"/>
                    <a:pt x="1413279" y="205892"/>
                  </a:cubicBezTo>
                  <a:lnTo>
                    <a:pt x="1594846" y="289191"/>
                  </a:lnTo>
                  <a:lnTo>
                    <a:pt x="1594846" y="2754939"/>
                  </a:lnTo>
                  <a:lnTo>
                    <a:pt x="1413277" y="2838239"/>
                  </a:lnTo>
                  <a:cubicBezTo>
                    <a:pt x="1349730" y="2871617"/>
                    <a:pt x="1286613" y="2910330"/>
                    <a:pt x="1225436" y="2957606"/>
                  </a:cubicBezTo>
                  <a:lnTo>
                    <a:pt x="1123061" y="3044131"/>
                  </a:lnTo>
                  <a:lnTo>
                    <a:pt x="1024372" y="2957606"/>
                  </a:lnTo>
                  <a:cubicBezTo>
                    <a:pt x="779664" y="2768501"/>
                    <a:pt x="503910" y="2716412"/>
                    <a:pt x="293828" y="2594699"/>
                  </a:cubicBezTo>
                  <a:cubicBezTo>
                    <a:pt x="91820" y="2453447"/>
                    <a:pt x="0" y="2291454"/>
                    <a:pt x="0" y="1967812"/>
                  </a:cubicBezTo>
                  <a:lnTo>
                    <a:pt x="0" y="1807917"/>
                  </a:lnTo>
                  <a:lnTo>
                    <a:pt x="0" y="1598212"/>
                  </a:lnTo>
                  <a:lnTo>
                    <a:pt x="0" y="1445920"/>
                  </a:lnTo>
                  <a:lnTo>
                    <a:pt x="0" y="1172210"/>
                  </a:lnTo>
                  <a:lnTo>
                    <a:pt x="0" y="1076320"/>
                  </a:lnTo>
                  <a:cubicBezTo>
                    <a:pt x="0" y="752678"/>
                    <a:pt x="91821" y="590684"/>
                    <a:pt x="293829" y="449433"/>
                  </a:cubicBezTo>
                  <a:cubicBezTo>
                    <a:pt x="503912" y="327719"/>
                    <a:pt x="779665" y="275630"/>
                    <a:pt x="1024374" y="86525"/>
                  </a:cubicBezTo>
                  <a:close/>
                </a:path>
              </a:pathLst>
            </a:custGeom>
            <a:solidFill>
              <a:schemeClr val="bg2">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3" name="Freeform: Shape 32">
              <a:extLst>
                <a:ext uri="{FF2B5EF4-FFF2-40B4-BE49-F238E27FC236}">
                  <a16:creationId xmlns:a16="http://schemas.microsoft.com/office/drawing/2014/main" id="{5FE7CFE2-40F6-44B2-8AAD-0C384EEFCF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265700" y="7622"/>
              <a:ext cx="2372219" cy="2371961"/>
            </a:xfrm>
            <a:custGeom>
              <a:avLst/>
              <a:gdLst>
                <a:gd name="connsiteX0" fmla="*/ 2144960 w 4282900"/>
                <a:gd name="connsiteY0" fmla="*/ 0 h 5795027"/>
                <a:gd name="connsiteX1" fmla="*/ 2332832 w 4282900"/>
                <a:gd name="connsiteY1" fmla="*/ 164715 h 5795027"/>
                <a:gd name="connsiteX2" fmla="*/ 3723546 w 4282900"/>
                <a:gd name="connsiteY2" fmla="*/ 855573 h 5795027"/>
                <a:gd name="connsiteX3" fmla="*/ 4282900 w 4282900"/>
                <a:gd name="connsiteY3" fmla="*/ 2048959 h 5795027"/>
                <a:gd name="connsiteX4" fmla="*/ 4282900 w 4282900"/>
                <a:gd name="connsiteY4" fmla="*/ 2231503 h 5795027"/>
                <a:gd name="connsiteX5" fmla="*/ 4282900 w 4282900"/>
                <a:gd name="connsiteY5" fmla="*/ 2752557 h 5795027"/>
                <a:gd name="connsiteX6" fmla="*/ 4282900 w 4282900"/>
                <a:gd name="connsiteY6" fmla="*/ 3042471 h 5795027"/>
                <a:gd name="connsiteX7" fmla="*/ 4282900 w 4282900"/>
                <a:gd name="connsiteY7" fmla="*/ 3441681 h 5795027"/>
                <a:gd name="connsiteX8" fmla="*/ 4282900 w 4282900"/>
                <a:gd name="connsiteY8" fmla="*/ 3746068 h 5795027"/>
                <a:gd name="connsiteX9" fmla="*/ 3723546 w 4282900"/>
                <a:gd name="connsiteY9" fmla="*/ 4939455 h 5795027"/>
                <a:gd name="connsiteX10" fmla="*/ 2332829 w 4282900"/>
                <a:gd name="connsiteY10" fmla="*/ 5630311 h 5795027"/>
                <a:gd name="connsiteX11" fmla="*/ 2137940 w 4282900"/>
                <a:gd name="connsiteY11" fmla="*/ 5795027 h 5795027"/>
                <a:gd name="connsiteX12" fmla="*/ 1950069 w 4282900"/>
                <a:gd name="connsiteY12" fmla="*/ 5630311 h 5795027"/>
                <a:gd name="connsiteX13" fmla="*/ 559353 w 4282900"/>
                <a:gd name="connsiteY13" fmla="*/ 4939455 h 5795027"/>
                <a:gd name="connsiteX14" fmla="*/ 0 w 4282900"/>
                <a:gd name="connsiteY14" fmla="*/ 3746068 h 5795027"/>
                <a:gd name="connsiteX15" fmla="*/ 0 w 4282900"/>
                <a:gd name="connsiteY15" fmla="*/ 3441681 h 5795027"/>
                <a:gd name="connsiteX16" fmla="*/ 0 w 4282900"/>
                <a:gd name="connsiteY16" fmla="*/ 3042471 h 5795027"/>
                <a:gd name="connsiteX17" fmla="*/ 0 w 4282900"/>
                <a:gd name="connsiteY17" fmla="*/ 2752557 h 5795027"/>
                <a:gd name="connsiteX18" fmla="*/ 0 w 4282900"/>
                <a:gd name="connsiteY18" fmla="*/ 2231503 h 5795027"/>
                <a:gd name="connsiteX19" fmla="*/ 0 w 4282900"/>
                <a:gd name="connsiteY19" fmla="*/ 2048959 h 5795027"/>
                <a:gd name="connsiteX20" fmla="*/ 559354 w 4282900"/>
                <a:gd name="connsiteY20" fmla="*/ 855573 h 5795027"/>
                <a:gd name="connsiteX21" fmla="*/ 1950071 w 4282900"/>
                <a:gd name="connsiteY21" fmla="*/ 164715 h 5795027"/>
                <a:gd name="connsiteX0" fmla="*/ 4282900 w 4447989"/>
                <a:gd name="connsiteY0" fmla="*/ 2048959 h 5795027"/>
                <a:gd name="connsiteX1" fmla="*/ 4282900 w 4447989"/>
                <a:gd name="connsiteY1" fmla="*/ 2231503 h 5795027"/>
                <a:gd name="connsiteX2" fmla="*/ 4282900 w 4447989"/>
                <a:gd name="connsiteY2" fmla="*/ 2752557 h 5795027"/>
                <a:gd name="connsiteX3" fmla="*/ 4282900 w 4447989"/>
                <a:gd name="connsiteY3" fmla="*/ 3042471 h 5795027"/>
                <a:gd name="connsiteX4" fmla="*/ 4282900 w 4447989"/>
                <a:gd name="connsiteY4" fmla="*/ 3441681 h 5795027"/>
                <a:gd name="connsiteX5" fmla="*/ 4282900 w 4447989"/>
                <a:gd name="connsiteY5" fmla="*/ 3746068 h 5795027"/>
                <a:gd name="connsiteX6" fmla="*/ 3723546 w 4447989"/>
                <a:gd name="connsiteY6" fmla="*/ 4939455 h 5795027"/>
                <a:gd name="connsiteX7" fmla="*/ 2332829 w 4447989"/>
                <a:gd name="connsiteY7" fmla="*/ 5630311 h 5795027"/>
                <a:gd name="connsiteX8" fmla="*/ 2137940 w 4447989"/>
                <a:gd name="connsiteY8" fmla="*/ 5795027 h 5795027"/>
                <a:gd name="connsiteX9" fmla="*/ 1950069 w 4447989"/>
                <a:gd name="connsiteY9" fmla="*/ 5630311 h 5795027"/>
                <a:gd name="connsiteX10" fmla="*/ 559353 w 4447989"/>
                <a:gd name="connsiteY10" fmla="*/ 4939455 h 5795027"/>
                <a:gd name="connsiteX11" fmla="*/ 0 w 4447989"/>
                <a:gd name="connsiteY11" fmla="*/ 3746068 h 5795027"/>
                <a:gd name="connsiteX12" fmla="*/ 0 w 4447989"/>
                <a:gd name="connsiteY12" fmla="*/ 3441681 h 5795027"/>
                <a:gd name="connsiteX13" fmla="*/ 0 w 4447989"/>
                <a:gd name="connsiteY13" fmla="*/ 3042471 h 5795027"/>
                <a:gd name="connsiteX14" fmla="*/ 0 w 4447989"/>
                <a:gd name="connsiteY14" fmla="*/ 2752557 h 5795027"/>
                <a:gd name="connsiteX15" fmla="*/ 0 w 4447989"/>
                <a:gd name="connsiteY15" fmla="*/ 2231503 h 5795027"/>
                <a:gd name="connsiteX16" fmla="*/ 0 w 4447989"/>
                <a:gd name="connsiteY16" fmla="*/ 2048959 h 5795027"/>
                <a:gd name="connsiteX17" fmla="*/ 559354 w 4447989"/>
                <a:gd name="connsiteY17" fmla="*/ 855573 h 5795027"/>
                <a:gd name="connsiteX18" fmla="*/ 1950071 w 4447989"/>
                <a:gd name="connsiteY18" fmla="*/ 164715 h 5795027"/>
                <a:gd name="connsiteX19" fmla="*/ 2144960 w 4447989"/>
                <a:gd name="connsiteY19" fmla="*/ 0 h 5795027"/>
                <a:gd name="connsiteX20" fmla="*/ 2332832 w 4447989"/>
                <a:gd name="connsiteY20" fmla="*/ 164715 h 5795027"/>
                <a:gd name="connsiteX21" fmla="*/ 3723546 w 4447989"/>
                <a:gd name="connsiteY21" fmla="*/ 855573 h 5795027"/>
                <a:gd name="connsiteX22" fmla="*/ 4447989 w 4447989"/>
                <a:gd name="connsiteY22" fmla="*/ 2214048 h 5795027"/>
                <a:gd name="connsiteX0" fmla="*/ 4282900 w 4282900"/>
                <a:gd name="connsiteY0" fmla="*/ 2048959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3723546 w 4282900"/>
                <a:gd name="connsiteY21" fmla="*/ 855573 h 5795027"/>
                <a:gd name="connsiteX0" fmla="*/ 4248071 w 4282900"/>
                <a:gd name="connsiteY0" fmla="*/ 1519558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3723546 w 4282900"/>
                <a:gd name="connsiteY21" fmla="*/ 855573 h 5795027"/>
                <a:gd name="connsiteX0" fmla="*/ 4248071 w 4292243"/>
                <a:gd name="connsiteY0" fmla="*/ 1519558 h 5795027"/>
                <a:gd name="connsiteX1" fmla="*/ 4282900 w 4292243"/>
                <a:gd name="connsiteY1" fmla="*/ 2231503 h 5795027"/>
                <a:gd name="connsiteX2" fmla="*/ 4282900 w 4292243"/>
                <a:gd name="connsiteY2" fmla="*/ 2752557 h 5795027"/>
                <a:gd name="connsiteX3" fmla="*/ 4282900 w 4292243"/>
                <a:gd name="connsiteY3" fmla="*/ 3042471 h 5795027"/>
                <a:gd name="connsiteX4" fmla="*/ 4282900 w 4292243"/>
                <a:gd name="connsiteY4" fmla="*/ 3441681 h 5795027"/>
                <a:gd name="connsiteX5" fmla="*/ 4282900 w 4292243"/>
                <a:gd name="connsiteY5" fmla="*/ 3746068 h 5795027"/>
                <a:gd name="connsiteX6" fmla="*/ 3723546 w 4292243"/>
                <a:gd name="connsiteY6" fmla="*/ 4939455 h 5795027"/>
                <a:gd name="connsiteX7" fmla="*/ 2332829 w 4292243"/>
                <a:gd name="connsiteY7" fmla="*/ 5630311 h 5795027"/>
                <a:gd name="connsiteX8" fmla="*/ 2137940 w 4292243"/>
                <a:gd name="connsiteY8" fmla="*/ 5795027 h 5795027"/>
                <a:gd name="connsiteX9" fmla="*/ 1950069 w 4292243"/>
                <a:gd name="connsiteY9" fmla="*/ 5630311 h 5795027"/>
                <a:gd name="connsiteX10" fmla="*/ 559353 w 4292243"/>
                <a:gd name="connsiteY10" fmla="*/ 4939455 h 5795027"/>
                <a:gd name="connsiteX11" fmla="*/ 0 w 4292243"/>
                <a:gd name="connsiteY11" fmla="*/ 3746068 h 5795027"/>
                <a:gd name="connsiteX12" fmla="*/ 0 w 4292243"/>
                <a:gd name="connsiteY12" fmla="*/ 3441681 h 5795027"/>
                <a:gd name="connsiteX13" fmla="*/ 0 w 4292243"/>
                <a:gd name="connsiteY13" fmla="*/ 3042471 h 5795027"/>
                <a:gd name="connsiteX14" fmla="*/ 0 w 4292243"/>
                <a:gd name="connsiteY14" fmla="*/ 2752557 h 5795027"/>
                <a:gd name="connsiteX15" fmla="*/ 0 w 4292243"/>
                <a:gd name="connsiteY15" fmla="*/ 2231503 h 5795027"/>
                <a:gd name="connsiteX16" fmla="*/ 0 w 4292243"/>
                <a:gd name="connsiteY16" fmla="*/ 2048959 h 5795027"/>
                <a:gd name="connsiteX17" fmla="*/ 559354 w 4292243"/>
                <a:gd name="connsiteY17" fmla="*/ 855573 h 5795027"/>
                <a:gd name="connsiteX18" fmla="*/ 1950071 w 4292243"/>
                <a:gd name="connsiteY18" fmla="*/ 164715 h 5795027"/>
                <a:gd name="connsiteX19" fmla="*/ 2144960 w 4292243"/>
                <a:gd name="connsiteY19" fmla="*/ 0 h 5795027"/>
                <a:gd name="connsiteX20" fmla="*/ 2332832 w 4292243"/>
                <a:gd name="connsiteY20" fmla="*/ 164715 h 5795027"/>
                <a:gd name="connsiteX21" fmla="*/ 3723546 w 4292243"/>
                <a:gd name="connsiteY21" fmla="*/ 855573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3723546 w 4282900"/>
                <a:gd name="connsiteY21" fmla="*/ 855573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2144960 w 4282900"/>
                <a:gd name="connsiteY18" fmla="*/ 0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64279 w 4282900"/>
                <a:gd name="connsiteY17" fmla="*/ 1516418 h 5795027"/>
                <a:gd name="connsiteX18" fmla="*/ 559354 w 4282900"/>
                <a:gd name="connsiteY18" fmla="*/ 855573 h 5795027"/>
                <a:gd name="connsiteX19" fmla="*/ 2144960 w 4282900"/>
                <a:gd name="connsiteY19" fmla="*/ 0 h 5795027"/>
                <a:gd name="connsiteX0" fmla="*/ 4213242 w 4282900"/>
                <a:gd name="connsiteY0" fmla="*/ 657020 h 4939454"/>
                <a:gd name="connsiteX1" fmla="*/ 4282900 w 4282900"/>
                <a:gd name="connsiteY1" fmla="*/ 1375930 h 4939454"/>
                <a:gd name="connsiteX2" fmla="*/ 4282900 w 4282900"/>
                <a:gd name="connsiteY2" fmla="*/ 1896984 h 4939454"/>
                <a:gd name="connsiteX3" fmla="*/ 4282900 w 4282900"/>
                <a:gd name="connsiteY3" fmla="*/ 2186898 h 4939454"/>
                <a:gd name="connsiteX4" fmla="*/ 4282900 w 4282900"/>
                <a:gd name="connsiteY4" fmla="*/ 2586108 h 4939454"/>
                <a:gd name="connsiteX5" fmla="*/ 4282900 w 4282900"/>
                <a:gd name="connsiteY5" fmla="*/ 2890495 h 4939454"/>
                <a:gd name="connsiteX6" fmla="*/ 3723546 w 4282900"/>
                <a:gd name="connsiteY6" fmla="*/ 4083882 h 4939454"/>
                <a:gd name="connsiteX7" fmla="*/ 2332829 w 4282900"/>
                <a:gd name="connsiteY7" fmla="*/ 4774738 h 4939454"/>
                <a:gd name="connsiteX8" fmla="*/ 2137940 w 4282900"/>
                <a:gd name="connsiteY8" fmla="*/ 4939454 h 4939454"/>
                <a:gd name="connsiteX9" fmla="*/ 1950069 w 4282900"/>
                <a:gd name="connsiteY9" fmla="*/ 4774738 h 4939454"/>
                <a:gd name="connsiteX10" fmla="*/ 559353 w 4282900"/>
                <a:gd name="connsiteY10" fmla="*/ 4083882 h 4939454"/>
                <a:gd name="connsiteX11" fmla="*/ 0 w 4282900"/>
                <a:gd name="connsiteY11" fmla="*/ 2890495 h 4939454"/>
                <a:gd name="connsiteX12" fmla="*/ 0 w 4282900"/>
                <a:gd name="connsiteY12" fmla="*/ 2586108 h 4939454"/>
                <a:gd name="connsiteX13" fmla="*/ 0 w 4282900"/>
                <a:gd name="connsiteY13" fmla="*/ 2186898 h 4939454"/>
                <a:gd name="connsiteX14" fmla="*/ 0 w 4282900"/>
                <a:gd name="connsiteY14" fmla="*/ 1896984 h 4939454"/>
                <a:gd name="connsiteX15" fmla="*/ 0 w 4282900"/>
                <a:gd name="connsiteY15" fmla="*/ 1375930 h 4939454"/>
                <a:gd name="connsiteX16" fmla="*/ 0 w 4282900"/>
                <a:gd name="connsiteY16" fmla="*/ 1193386 h 4939454"/>
                <a:gd name="connsiteX17" fmla="*/ 64279 w 4282900"/>
                <a:gd name="connsiteY17" fmla="*/ 660845 h 4939454"/>
                <a:gd name="connsiteX18" fmla="*/ 559354 w 4282900"/>
                <a:gd name="connsiteY18" fmla="*/ 0 h 4939454"/>
                <a:gd name="connsiteX0" fmla="*/ 4213242 w 4282900"/>
                <a:gd name="connsiteY0" fmla="*/ 0 h 4282434"/>
                <a:gd name="connsiteX1" fmla="*/ 4282900 w 4282900"/>
                <a:gd name="connsiteY1" fmla="*/ 718910 h 4282434"/>
                <a:gd name="connsiteX2" fmla="*/ 4282900 w 4282900"/>
                <a:gd name="connsiteY2" fmla="*/ 1239964 h 4282434"/>
                <a:gd name="connsiteX3" fmla="*/ 4282900 w 4282900"/>
                <a:gd name="connsiteY3" fmla="*/ 1529878 h 4282434"/>
                <a:gd name="connsiteX4" fmla="*/ 4282900 w 4282900"/>
                <a:gd name="connsiteY4" fmla="*/ 1929088 h 4282434"/>
                <a:gd name="connsiteX5" fmla="*/ 4282900 w 4282900"/>
                <a:gd name="connsiteY5" fmla="*/ 2233475 h 4282434"/>
                <a:gd name="connsiteX6" fmla="*/ 3723546 w 4282900"/>
                <a:gd name="connsiteY6" fmla="*/ 3426862 h 4282434"/>
                <a:gd name="connsiteX7" fmla="*/ 2332829 w 4282900"/>
                <a:gd name="connsiteY7" fmla="*/ 4117718 h 4282434"/>
                <a:gd name="connsiteX8" fmla="*/ 2137940 w 4282900"/>
                <a:gd name="connsiteY8" fmla="*/ 4282434 h 4282434"/>
                <a:gd name="connsiteX9" fmla="*/ 1950069 w 4282900"/>
                <a:gd name="connsiteY9" fmla="*/ 4117718 h 4282434"/>
                <a:gd name="connsiteX10" fmla="*/ 559353 w 4282900"/>
                <a:gd name="connsiteY10" fmla="*/ 3426862 h 4282434"/>
                <a:gd name="connsiteX11" fmla="*/ 0 w 4282900"/>
                <a:gd name="connsiteY11" fmla="*/ 2233475 h 4282434"/>
                <a:gd name="connsiteX12" fmla="*/ 0 w 4282900"/>
                <a:gd name="connsiteY12" fmla="*/ 1929088 h 4282434"/>
                <a:gd name="connsiteX13" fmla="*/ 0 w 4282900"/>
                <a:gd name="connsiteY13" fmla="*/ 1529878 h 4282434"/>
                <a:gd name="connsiteX14" fmla="*/ 0 w 4282900"/>
                <a:gd name="connsiteY14" fmla="*/ 1239964 h 4282434"/>
                <a:gd name="connsiteX15" fmla="*/ 0 w 4282900"/>
                <a:gd name="connsiteY15" fmla="*/ 718910 h 4282434"/>
                <a:gd name="connsiteX16" fmla="*/ 0 w 4282900"/>
                <a:gd name="connsiteY16" fmla="*/ 536366 h 4282434"/>
                <a:gd name="connsiteX17" fmla="*/ 64279 w 4282900"/>
                <a:gd name="connsiteY17" fmla="*/ 3825 h 4282434"/>
                <a:gd name="connsiteX0" fmla="*/ 4213242 w 4282900"/>
                <a:gd name="connsiteY0" fmla="*/ 0 h 4282434"/>
                <a:gd name="connsiteX1" fmla="*/ 4282900 w 4282900"/>
                <a:gd name="connsiteY1" fmla="*/ 718910 h 4282434"/>
                <a:gd name="connsiteX2" fmla="*/ 4282900 w 4282900"/>
                <a:gd name="connsiteY2" fmla="*/ 1239964 h 4282434"/>
                <a:gd name="connsiteX3" fmla="*/ 4282900 w 4282900"/>
                <a:gd name="connsiteY3" fmla="*/ 1529878 h 4282434"/>
                <a:gd name="connsiteX4" fmla="*/ 4282900 w 4282900"/>
                <a:gd name="connsiteY4" fmla="*/ 1929088 h 4282434"/>
                <a:gd name="connsiteX5" fmla="*/ 4282900 w 4282900"/>
                <a:gd name="connsiteY5" fmla="*/ 2233475 h 4282434"/>
                <a:gd name="connsiteX6" fmla="*/ 3723546 w 4282900"/>
                <a:gd name="connsiteY6" fmla="*/ 3426862 h 4282434"/>
                <a:gd name="connsiteX7" fmla="*/ 2332829 w 4282900"/>
                <a:gd name="connsiteY7" fmla="*/ 4117718 h 4282434"/>
                <a:gd name="connsiteX8" fmla="*/ 2137940 w 4282900"/>
                <a:gd name="connsiteY8" fmla="*/ 4282434 h 4282434"/>
                <a:gd name="connsiteX9" fmla="*/ 1950069 w 4282900"/>
                <a:gd name="connsiteY9" fmla="*/ 4117718 h 4282434"/>
                <a:gd name="connsiteX10" fmla="*/ 559353 w 4282900"/>
                <a:gd name="connsiteY10" fmla="*/ 3426862 h 4282434"/>
                <a:gd name="connsiteX11" fmla="*/ 0 w 4282900"/>
                <a:gd name="connsiteY11" fmla="*/ 2233475 h 4282434"/>
                <a:gd name="connsiteX12" fmla="*/ 0 w 4282900"/>
                <a:gd name="connsiteY12" fmla="*/ 1929088 h 4282434"/>
                <a:gd name="connsiteX13" fmla="*/ 0 w 4282900"/>
                <a:gd name="connsiteY13" fmla="*/ 1529878 h 4282434"/>
                <a:gd name="connsiteX14" fmla="*/ 0 w 4282900"/>
                <a:gd name="connsiteY14" fmla="*/ 1239964 h 4282434"/>
                <a:gd name="connsiteX15" fmla="*/ 0 w 4282900"/>
                <a:gd name="connsiteY15" fmla="*/ 718910 h 4282434"/>
                <a:gd name="connsiteX16" fmla="*/ 0 w 4282900"/>
                <a:gd name="connsiteY16" fmla="*/ 536366 h 4282434"/>
                <a:gd name="connsiteX17" fmla="*/ 64279 w 4282900"/>
                <a:gd name="connsiteY17" fmla="*/ 3825 h 428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282900" h="4282434">
                  <a:moveTo>
                    <a:pt x="4213242" y="0"/>
                  </a:moveTo>
                  <a:cubicBezTo>
                    <a:pt x="4294511" y="306972"/>
                    <a:pt x="4271290" y="481595"/>
                    <a:pt x="4282900" y="718910"/>
                  </a:cubicBezTo>
                  <a:lnTo>
                    <a:pt x="4282900" y="1239964"/>
                  </a:lnTo>
                  <a:lnTo>
                    <a:pt x="4282900" y="1529878"/>
                  </a:lnTo>
                  <a:lnTo>
                    <a:pt x="4282900" y="1929088"/>
                  </a:lnTo>
                  <a:lnTo>
                    <a:pt x="4282900" y="2233475"/>
                  </a:lnTo>
                  <a:cubicBezTo>
                    <a:pt x="4282900" y="2849584"/>
                    <a:pt x="4108103" y="3157966"/>
                    <a:pt x="3723546" y="3426862"/>
                  </a:cubicBezTo>
                  <a:cubicBezTo>
                    <a:pt x="3323617" y="3658565"/>
                    <a:pt x="2798672" y="3757725"/>
                    <a:pt x="2332829" y="4117718"/>
                  </a:cubicBezTo>
                  <a:lnTo>
                    <a:pt x="2137940" y="4282434"/>
                  </a:lnTo>
                  <a:lnTo>
                    <a:pt x="1950069" y="4117718"/>
                  </a:lnTo>
                  <a:cubicBezTo>
                    <a:pt x="1484225" y="3757725"/>
                    <a:pt x="959280" y="3658565"/>
                    <a:pt x="559353" y="3426862"/>
                  </a:cubicBezTo>
                  <a:cubicBezTo>
                    <a:pt x="174796" y="3157966"/>
                    <a:pt x="0" y="2849584"/>
                    <a:pt x="0" y="2233475"/>
                  </a:cubicBezTo>
                  <a:lnTo>
                    <a:pt x="0" y="1929088"/>
                  </a:lnTo>
                  <a:lnTo>
                    <a:pt x="0" y="1529878"/>
                  </a:lnTo>
                  <a:lnTo>
                    <a:pt x="0" y="1239964"/>
                  </a:lnTo>
                  <a:lnTo>
                    <a:pt x="0" y="718910"/>
                  </a:lnTo>
                  <a:lnTo>
                    <a:pt x="0" y="536366"/>
                  </a:lnTo>
                  <a:cubicBezTo>
                    <a:pt x="10713" y="417185"/>
                    <a:pt x="19813" y="133066"/>
                    <a:pt x="64279" y="3825"/>
                  </a:cubicBezTo>
                </a:path>
              </a:pathLst>
            </a:custGeom>
            <a:noFill/>
            <a:ln w="25400" cap="rnd">
              <a:solidFill>
                <a:schemeClr val="bg2">
                  <a:lumMod val="75000"/>
                  <a:alpha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4" name="Freeform: Shape 33">
              <a:extLst>
                <a:ext uri="{FF2B5EF4-FFF2-40B4-BE49-F238E27FC236}">
                  <a16:creationId xmlns:a16="http://schemas.microsoft.com/office/drawing/2014/main" id="{9F0D6A17-AA80-4608-8660-8D1587A17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536649" y="1823190"/>
              <a:ext cx="1654608" cy="3209758"/>
            </a:xfrm>
            <a:custGeom>
              <a:avLst/>
              <a:gdLst>
                <a:gd name="connsiteX0" fmla="*/ 2144960 w 4282900"/>
                <a:gd name="connsiteY0" fmla="*/ 0 h 5795027"/>
                <a:gd name="connsiteX1" fmla="*/ 2332832 w 4282900"/>
                <a:gd name="connsiteY1" fmla="*/ 164715 h 5795027"/>
                <a:gd name="connsiteX2" fmla="*/ 3723546 w 4282900"/>
                <a:gd name="connsiteY2" fmla="*/ 855573 h 5795027"/>
                <a:gd name="connsiteX3" fmla="*/ 4282900 w 4282900"/>
                <a:gd name="connsiteY3" fmla="*/ 2048959 h 5795027"/>
                <a:gd name="connsiteX4" fmla="*/ 4282900 w 4282900"/>
                <a:gd name="connsiteY4" fmla="*/ 2231503 h 5795027"/>
                <a:gd name="connsiteX5" fmla="*/ 4282900 w 4282900"/>
                <a:gd name="connsiteY5" fmla="*/ 2752557 h 5795027"/>
                <a:gd name="connsiteX6" fmla="*/ 4282900 w 4282900"/>
                <a:gd name="connsiteY6" fmla="*/ 3042471 h 5795027"/>
                <a:gd name="connsiteX7" fmla="*/ 4282900 w 4282900"/>
                <a:gd name="connsiteY7" fmla="*/ 3441681 h 5795027"/>
                <a:gd name="connsiteX8" fmla="*/ 4282900 w 4282900"/>
                <a:gd name="connsiteY8" fmla="*/ 3746068 h 5795027"/>
                <a:gd name="connsiteX9" fmla="*/ 3723546 w 4282900"/>
                <a:gd name="connsiteY9" fmla="*/ 4939455 h 5795027"/>
                <a:gd name="connsiteX10" fmla="*/ 2332829 w 4282900"/>
                <a:gd name="connsiteY10" fmla="*/ 5630311 h 5795027"/>
                <a:gd name="connsiteX11" fmla="*/ 2137940 w 4282900"/>
                <a:gd name="connsiteY11" fmla="*/ 5795027 h 5795027"/>
                <a:gd name="connsiteX12" fmla="*/ 1950069 w 4282900"/>
                <a:gd name="connsiteY12" fmla="*/ 5630311 h 5795027"/>
                <a:gd name="connsiteX13" fmla="*/ 559353 w 4282900"/>
                <a:gd name="connsiteY13" fmla="*/ 4939455 h 5795027"/>
                <a:gd name="connsiteX14" fmla="*/ 0 w 4282900"/>
                <a:gd name="connsiteY14" fmla="*/ 3746068 h 5795027"/>
                <a:gd name="connsiteX15" fmla="*/ 0 w 4282900"/>
                <a:gd name="connsiteY15" fmla="*/ 3441681 h 5795027"/>
                <a:gd name="connsiteX16" fmla="*/ 0 w 4282900"/>
                <a:gd name="connsiteY16" fmla="*/ 3042471 h 5795027"/>
                <a:gd name="connsiteX17" fmla="*/ 0 w 4282900"/>
                <a:gd name="connsiteY17" fmla="*/ 2752557 h 5795027"/>
                <a:gd name="connsiteX18" fmla="*/ 0 w 4282900"/>
                <a:gd name="connsiteY18" fmla="*/ 2231503 h 5795027"/>
                <a:gd name="connsiteX19" fmla="*/ 0 w 4282900"/>
                <a:gd name="connsiteY19" fmla="*/ 2048959 h 5795027"/>
                <a:gd name="connsiteX20" fmla="*/ 559354 w 4282900"/>
                <a:gd name="connsiteY20" fmla="*/ 855573 h 5795027"/>
                <a:gd name="connsiteX21" fmla="*/ 1950071 w 4282900"/>
                <a:gd name="connsiteY21" fmla="*/ 164715 h 5795027"/>
                <a:gd name="connsiteX0" fmla="*/ 2144960 w 4282900"/>
                <a:gd name="connsiteY0" fmla="*/ 0 h 5795027"/>
                <a:gd name="connsiteX1" fmla="*/ 2332832 w 4282900"/>
                <a:gd name="connsiteY1" fmla="*/ 164715 h 5795027"/>
                <a:gd name="connsiteX2" fmla="*/ 2976290 w 4282900"/>
                <a:gd name="connsiteY2" fmla="*/ 524033 h 5795027"/>
                <a:gd name="connsiteX3" fmla="*/ 3723546 w 4282900"/>
                <a:gd name="connsiteY3" fmla="*/ 855573 h 5795027"/>
                <a:gd name="connsiteX4" fmla="*/ 4282900 w 4282900"/>
                <a:gd name="connsiteY4" fmla="*/ 2048959 h 5795027"/>
                <a:gd name="connsiteX5" fmla="*/ 4282900 w 4282900"/>
                <a:gd name="connsiteY5" fmla="*/ 2231503 h 5795027"/>
                <a:gd name="connsiteX6" fmla="*/ 4282900 w 4282900"/>
                <a:gd name="connsiteY6" fmla="*/ 2752557 h 5795027"/>
                <a:gd name="connsiteX7" fmla="*/ 4282900 w 4282900"/>
                <a:gd name="connsiteY7" fmla="*/ 3042471 h 5795027"/>
                <a:gd name="connsiteX8" fmla="*/ 4282900 w 4282900"/>
                <a:gd name="connsiteY8" fmla="*/ 3441681 h 5795027"/>
                <a:gd name="connsiteX9" fmla="*/ 4282900 w 4282900"/>
                <a:gd name="connsiteY9" fmla="*/ 3746068 h 5795027"/>
                <a:gd name="connsiteX10" fmla="*/ 3723546 w 4282900"/>
                <a:gd name="connsiteY10" fmla="*/ 4939455 h 5795027"/>
                <a:gd name="connsiteX11" fmla="*/ 2332829 w 4282900"/>
                <a:gd name="connsiteY11" fmla="*/ 5630311 h 5795027"/>
                <a:gd name="connsiteX12" fmla="*/ 2137940 w 4282900"/>
                <a:gd name="connsiteY12" fmla="*/ 5795027 h 5795027"/>
                <a:gd name="connsiteX13" fmla="*/ 1950069 w 4282900"/>
                <a:gd name="connsiteY13" fmla="*/ 5630311 h 5795027"/>
                <a:gd name="connsiteX14" fmla="*/ 559353 w 4282900"/>
                <a:gd name="connsiteY14" fmla="*/ 4939455 h 5795027"/>
                <a:gd name="connsiteX15" fmla="*/ 0 w 4282900"/>
                <a:gd name="connsiteY15" fmla="*/ 3746068 h 5795027"/>
                <a:gd name="connsiteX16" fmla="*/ 0 w 4282900"/>
                <a:gd name="connsiteY16" fmla="*/ 3441681 h 5795027"/>
                <a:gd name="connsiteX17" fmla="*/ 0 w 4282900"/>
                <a:gd name="connsiteY17" fmla="*/ 3042471 h 5795027"/>
                <a:gd name="connsiteX18" fmla="*/ 0 w 4282900"/>
                <a:gd name="connsiteY18" fmla="*/ 2752557 h 5795027"/>
                <a:gd name="connsiteX19" fmla="*/ 0 w 4282900"/>
                <a:gd name="connsiteY19" fmla="*/ 2231503 h 5795027"/>
                <a:gd name="connsiteX20" fmla="*/ 0 w 4282900"/>
                <a:gd name="connsiteY20" fmla="*/ 2048959 h 5795027"/>
                <a:gd name="connsiteX21" fmla="*/ 559354 w 4282900"/>
                <a:gd name="connsiteY21" fmla="*/ 855573 h 5795027"/>
                <a:gd name="connsiteX22" fmla="*/ 1950071 w 4282900"/>
                <a:gd name="connsiteY22" fmla="*/ 164715 h 5795027"/>
                <a:gd name="connsiteX23" fmla="*/ 2144960 w 4282900"/>
                <a:gd name="connsiteY23" fmla="*/ 0 h 5795027"/>
                <a:gd name="connsiteX0" fmla="*/ 3723546 w 4282900"/>
                <a:gd name="connsiteY0" fmla="*/ 855573 h 5795027"/>
                <a:gd name="connsiteX1" fmla="*/ 4282900 w 4282900"/>
                <a:gd name="connsiteY1" fmla="*/ 2048959 h 5795027"/>
                <a:gd name="connsiteX2" fmla="*/ 4282900 w 4282900"/>
                <a:gd name="connsiteY2" fmla="*/ 2231503 h 5795027"/>
                <a:gd name="connsiteX3" fmla="*/ 4282900 w 4282900"/>
                <a:gd name="connsiteY3" fmla="*/ 2752557 h 5795027"/>
                <a:gd name="connsiteX4" fmla="*/ 4282900 w 4282900"/>
                <a:gd name="connsiteY4" fmla="*/ 3042471 h 5795027"/>
                <a:gd name="connsiteX5" fmla="*/ 4282900 w 4282900"/>
                <a:gd name="connsiteY5" fmla="*/ 3441681 h 5795027"/>
                <a:gd name="connsiteX6" fmla="*/ 4282900 w 4282900"/>
                <a:gd name="connsiteY6" fmla="*/ 3746068 h 5795027"/>
                <a:gd name="connsiteX7" fmla="*/ 3723546 w 4282900"/>
                <a:gd name="connsiteY7" fmla="*/ 4939455 h 5795027"/>
                <a:gd name="connsiteX8" fmla="*/ 2332829 w 4282900"/>
                <a:gd name="connsiteY8" fmla="*/ 5630311 h 5795027"/>
                <a:gd name="connsiteX9" fmla="*/ 2137940 w 4282900"/>
                <a:gd name="connsiteY9" fmla="*/ 5795027 h 5795027"/>
                <a:gd name="connsiteX10" fmla="*/ 1950069 w 4282900"/>
                <a:gd name="connsiteY10" fmla="*/ 5630311 h 5795027"/>
                <a:gd name="connsiteX11" fmla="*/ 559353 w 4282900"/>
                <a:gd name="connsiteY11" fmla="*/ 4939455 h 5795027"/>
                <a:gd name="connsiteX12" fmla="*/ 0 w 4282900"/>
                <a:gd name="connsiteY12" fmla="*/ 3746068 h 5795027"/>
                <a:gd name="connsiteX13" fmla="*/ 0 w 4282900"/>
                <a:gd name="connsiteY13" fmla="*/ 3441681 h 5795027"/>
                <a:gd name="connsiteX14" fmla="*/ 0 w 4282900"/>
                <a:gd name="connsiteY14" fmla="*/ 3042471 h 5795027"/>
                <a:gd name="connsiteX15" fmla="*/ 0 w 4282900"/>
                <a:gd name="connsiteY15" fmla="*/ 2752557 h 5795027"/>
                <a:gd name="connsiteX16" fmla="*/ 0 w 4282900"/>
                <a:gd name="connsiteY16" fmla="*/ 2231503 h 5795027"/>
                <a:gd name="connsiteX17" fmla="*/ 0 w 4282900"/>
                <a:gd name="connsiteY17" fmla="*/ 2048959 h 5795027"/>
                <a:gd name="connsiteX18" fmla="*/ 559354 w 4282900"/>
                <a:gd name="connsiteY18" fmla="*/ 855573 h 5795027"/>
                <a:gd name="connsiteX19" fmla="*/ 1950071 w 4282900"/>
                <a:gd name="connsiteY19" fmla="*/ 164715 h 5795027"/>
                <a:gd name="connsiteX20" fmla="*/ 2144960 w 4282900"/>
                <a:gd name="connsiteY20" fmla="*/ 0 h 5795027"/>
                <a:gd name="connsiteX21" fmla="*/ 2332832 w 4282900"/>
                <a:gd name="connsiteY21" fmla="*/ 164715 h 5795027"/>
                <a:gd name="connsiteX22" fmla="*/ 2976290 w 4282900"/>
                <a:gd name="connsiteY22" fmla="*/ 524033 h 5795027"/>
                <a:gd name="connsiteX23" fmla="*/ 3888635 w 4282900"/>
                <a:gd name="connsiteY23" fmla="*/ 1020662 h 5795027"/>
                <a:gd name="connsiteX0" fmla="*/ 4282900 w 4282900"/>
                <a:gd name="connsiteY0" fmla="*/ 2048959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2976290 w 4282900"/>
                <a:gd name="connsiteY21" fmla="*/ 524033 h 5795027"/>
                <a:gd name="connsiteX22" fmla="*/ 3888635 w 4282900"/>
                <a:gd name="connsiteY22" fmla="*/ 1020662 h 5795027"/>
                <a:gd name="connsiteX0" fmla="*/ 4282900 w 4282900"/>
                <a:gd name="connsiteY0" fmla="*/ 2048959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2976290 w 4282900"/>
                <a:gd name="connsiteY21" fmla="*/ 524033 h 5795027"/>
                <a:gd name="connsiteX0" fmla="*/ 4282900 w 4282900"/>
                <a:gd name="connsiteY0" fmla="*/ 2231503 h 5795027"/>
                <a:gd name="connsiteX1" fmla="*/ 4282900 w 4282900"/>
                <a:gd name="connsiteY1" fmla="*/ 2752557 h 5795027"/>
                <a:gd name="connsiteX2" fmla="*/ 4282900 w 4282900"/>
                <a:gd name="connsiteY2" fmla="*/ 3042471 h 5795027"/>
                <a:gd name="connsiteX3" fmla="*/ 4282900 w 4282900"/>
                <a:gd name="connsiteY3" fmla="*/ 3441681 h 5795027"/>
                <a:gd name="connsiteX4" fmla="*/ 4282900 w 4282900"/>
                <a:gd name="connsiteY4" fmla="*/ 3746068 h 5795027"/>
                <a:gd name="connsiteX5" fmla="*/ 3723546 w 4282900"/>
                <a:gd name="connsiteY5" fmla="*/ 4939455 h 5795027"/>
                <a:gd name="connsiteX6" fmla="*/ 2332829 w 4282900"/>
                <a:gd name="connsiteY6" fmla="*/ 5630311 h 5795027"/>
                <a:gd name="connsiteX7" fmla="*/ 2137940 w 4282900"/>
                <a:gd name="connsiteY7" fmla="*/ 5795027 h 5795027"/>
                <a:gd name="connsiteX8" fmla="*/ 1950069 w 4282900"/>
                <a:gd name="connsiteY8" fmla="*/ 5630311 h 5795027"/>
                <a:gd name="connsiteX9" fmla="*/ 559353 w 4282900"/>
                <a:gd name="connsiteY9" fmla="*/ 4939455 h 5795027"/>
                <a:gd name="connsiteX10" fmla="*/ 0 w 4282900"/>
                <a:gd name="connsiteY10" fmla="*/ 3746068 h 5795027"/>
                <a:gd name="connsiteX11" fmla="*/ 0 w 4282900"/>
                <a:gd name="connsiteY11" fmla="*/ 3441681 h 5795027"/>
                <a:gd name="connsiteX12" fmla="*/ 0 w 4282900"/>
                <a:gd name="connsiteY12" fmla="*/ 3042471 h 5795027"/>
                <a:gd name="connsiteX13" fmla="*/ 0 w 4282900"/>
                <a:gd name="connsiteY13" fmla="*/ 2752557 h 5795027"/>
                <a:gd name="connsiteX14" fmla="*/ 0 w 4282900"/>
                <a:gd name="connsiteY14" fmla="*/ 2231503 h 5795027"/>
                <a:gd name="connsiteX15" fmla="*/ 0 w 4282900"/>
                <a:gd name="connsiteY15" fmla="*/ 2048959 h 5795027"/>
                <a:gd name="connsiteX16" fmla="*/ 559354 w 4282900"/>
                <a:gd name="connsiteY16" fmla="*/ 855573 h 5795027"/>
                <a:gd name="connsiteX17" fmla="*/ 1950071 w 4282900"/>
                <a:gd name="connsiteY17" fmla="*/ 164715 h 5795027"/>
                <a:gd name="connsiteX18" fmla="*/ 2144960 w 4282900"/>
                <a:gd name="connsiteY18" fmla="*/ 0 h 5795027"/>
                <a:gd name="connsiteX19" fmla="*/ 2332832 w 4282900"/>
                <a:gd name="connsiteY19" fmla="*/ 164715 h 5795027"/>
                <a:gd name="connsiteX20" fmla="*/ 2976290 w 4282900"/>
                <a:gd name="connsiteY20" fmla="*/ 524033 h 5795027"/>
                <a:gd name="connsiteX0" fmla="*/ 4282900 w 4282900"/>
                <a:gd name="connsiteY0" fmla="*/ 2752557 h 5795027"/>
                <a:gd name="connsiteX1" fmla="*/ 4282900 w 4282900"/>
                <a:gd name="connsiteY1" fmla="*/ 3042471 h 5795027"/>
                <a:gd name="connsiteX2" fmla="*/ 4282900 w 4282900"/>
                <a:gd name="connsiteY2" fmla="*/ 3441681 h 5795027"/>
                <a:gd name="connsiteX3" fmla="*/ 4282900 w 4282900"/>
                <a:gd name="connsiteY3" fmla="*/ 3746068 h 5795027"/>
                <a:gd name="connsiteX4" fmla="*/ 3723546 w 4282900"/>
                <a:gd name="connsiteY4" fmla="*/ 4939455 h 5795027"/>
                <a:gd name="connsiteX5" fmla="*/ 2332829 w 4282900"/>
                <a:gd name="connsiteY5" fmla="*/ 5630311 h 5795027"/>
                <a:gd name="connsiteX6" fmla="*/ 2137940 w 4282900"/>
                <a:gd name="connsiteY6" fmla="*/ 5795027 h 5795027"/>
                <a:gd name="connsiteX7" fmla="*/ 1950069 w 4282900"/>
                <a:gd name="connsiteY7" fmla="*/ 5630311 h 5795027"/>
                <a:gd name="connsiteX8" fmla="*/ 559353 w 4282900"/>
                <a:gd name="connsiteY8" fmla="*/ 4939455 h 5795027"/>
                <a:gd name="connsiteX9" fmla="*/ 0 w 4282900"/>
                <a:gd name="connsiteY9" fmla="*/ 3746068 h 5795027"/>
                <a:gd name="connsiteX10" fmla="*/ 0 w 4282900"/>
                <a:gd name="connsiteY10" fmla="*/ 3441681 h 5795027"/>
                <a:gd name="connsiteX11" fmla="*/ 0 w 4282900"/>
                <a:gd name="connsiteY11" fmla="*/ 3042471 h 5795027"/>
                <a:gd name="connsiteX12" fmla="*/ 0 w 4282900"/>
                <a:gd name="connsiteY12" fmla="*/ 2752557 h 5795027"/>
                <a:gd name="connsiteX13" fmla="*/ 0 w 4282900"/>
                <a:gd name="connsiteY13" fmla="*/ 2231503 h 5795027"/>
                <a:gd name="connsiteX14" fmla="*/ 0 w 4282900"/>
                <a:gd name="connsiteY14" fmla="*/ 2048959 h 5795027"/>
                <a:gd name="connsiteX15" fmla="*/ 559354 w 4282900"/>
                <a:gd name="connsiteY15" fmla="*/ 855573 h 5795027"/>
                <a:gd name="connsiteX16" fmla="*/ 1950071 w 4282900"/>
                <a:gd name="connsiteY16" fmla="*/ 164715 h 5795027"/>
                <a:gd name="connsiteX17" fmla="*/ 2144960 w 4282900"/>
                <a:gd name="connsiteY17" fmla="*/ 0 h 5795027"/>
                <a:gd name="connsiteX18" fmla="*/ 2332832 w 4282900"/>
                <a:gd name="connsiteY18" fmla="*/ 164715 h 5795027"/>
                <a:gd name="connsiteX19" fmla="*/ 2976290 w 4282900"/>
                <a:gd name="connsiteY19" fmla="*/ 524033 h 5795027"/>
                <a:gd name="connsiteX0" fmla="*/ 4282900 w 4282900"/>
                <a:gd name="connsiteY0" fmla="*/ 3042471 h 5795027"/>
                <a:gd name="connsiteX1" fmla="*/ 4282900 w 4282900"/>
                <a:gd name="connsiteY1" fmla="*/ 3441681 h 5795027"/>
                <a:gd name="connsiteX2" fmla="*/ 4282900 w 4282900"/>
                <a:gd name="connsiteY2" fmla="*/ 3746068 h 5795027"/>
                <a:gd name="connsiteX3" fmla="*/ 3723546 w 4282900"/>
                <a:gd name="connsiteY3" fmla="*/ 4939455 h 5795027"/>
                <a:gd name="connsiteX4" fmla="*/ 2332829 w 4282900"/>
                <a:gd name="connsiteY4" fmla="*/ 5630311 h 5795027"/>
                <a:gd name="connsiteX5" fmla="*/ 2137940 w 4282900"/>
                <a:gd name="connsiteY5" fmla="*/ 5795027 h 5795027"/>
                <a:gd name="connsiteX6" fmla="*/ 1950069 w 4282900"/>
                <a:gd name="connsiteY6" fmla="*/ 5630311 h 5795027"/>
                <a:gd name="connsiteX7" fmla="*/ 559353 w 4282900"/>
                <a:gd name="connsiteY7" fmla="*/ 4939455 h 5795027"/>
                <a:gd name="connsiteX8" fmla="*/ 0 w 4282900"/>
                <a:gd name="connsiteY8" fmla="*/ 3746068 h 5795027"/>
                <a:gd name="connsiteX9" fmla="*/ 0 w 4282900"/>
                <a:gd name="connsiteY9" fmla="*/ 3441681 h 5795027"/>
                <a:gd name="connsiteX10" fmla="*/ 0 w 4282900"/>
                <a:gd name="connsiteY10" fmla="*/ 3042471 h 5795027"/>
                <a:gd name="connsiteX11" fmla="*/ 0 w 4282900"/>
                <a:gd name="connsiteY11" fmla="*/ 2752557 h 5795027"/>
                <a:gd name="connsiteX12" fmla="*/ 0 w 4282900"/>
                <a:gd name="connsiteY12" fmla="*/ 2231503 h 5795027"/>
                <a:gd name="connsiteX13" fmla="*/ 0 w 4282900"/>
                <a:gd name="connsiteY13" fmla="*/ 2048959 h 5795027"/>
                <a:gd name="connsiteX14" fmla="*/ 559354 w 4282900"/>
                <a:gd name="connsiteY14" fmla="*/ 855573 h 5795027"/>
                <a:gd name="connsiteX15" fmla="*/ 1950071 w 4282900"/>
                <a:gd name="connsiteY15" fmla="*/ 164715 h 5795027"/>
                <a:gd name="connsiteX16" fmla="*/ 2144960 w 4282900"/>
                <a:gd name="connsiteY16" fmla="*/ 0 h 5795027"/>
                <a:gd name="connsiteX17" fmla="*/ 2332832 w 4282900"/>
                <a:gd name="connsiteY17" fmla="*/ 164715 h 5795027"/>
                <a:gd name="connsiteX18" fmla="*/ 2976290 w 4282900"/>
                <a:gd name="connsiteY18" fmla="*/ 524033 h 5795027"/>
                <a:gd name="connsiteX0" fmla="*/ 4282900 w 4282900"/>
                <a:gd name="connsiteY0" fmla="*/ 3441681 h 5795027"/>
                <a:gd name="connsiteX1" fmla="*/ 4282900 w 4282900"/>
                <a:gd name="connsiteY1" fmla="*/ 3746068 h 5795027"/>
                <a:gd name="connsiteX2" fmla="*/ 3723546 w 4282900"/>
                <a:gd name="connsiteY2" fmla="*/ 4939455 h 5795027"/>
                <a:gd name="connsiteX3" fmla="*/ 2332829 w 4282900"/>
                <a:gd name="connsiteY3" fmla="*/ 5630311 h 5795027"/>
                <a:gd name="connsiteX4" fmla="*/ 2137940 w 4282900"/>
                <a:gd name="connsiteY4" fmla="*/ 5795027 h 5795027"/>
                <a:gd name="connsiteX5" fmla="*/ 1950069 w 4282900"/>
                <a:gd name="connsiteY5" fmla="*/ 5630311 h 5795027"/>
                <a:gd name="connsiteX6" fmla="*/ 559353 w 4282900"/>
                <a:gd name="connsiteY6" fmla="*/ 4939455 h 5795027"/>
                <a:gd name="connsiteX7" fmla="*/ 0 w 4282900"/>
                <a:gd name="connsiteY7" fmla="*/ 3746068 h 5795027"/>
                <a:gd name="connsiteX8" fmla="*/ 0 w 4282900"/>
                <a:gd name="connsiteY8" fmla="*/ 3441681 h 5795027"/>
                <a:gd name="connsiteX9" fmla="*/ 0 w 4282900"/>
                <a:gd name="connsiteY9" fmla="*/ 3042471 h 5795027"/>
                <a:gd name="connsiteX10" fmla="*/ 0 w 4282900"/>
                <a:gd name="connsiteY10" fmla="*/ 2752557 h 5795027"/>
                <a:gd name="connsiteX11" fmla="*/ 0 w 4282900"/>
                <a:gd name="connsiteY11" fmla="*/ 2231503 h 5795027"/>
                <a:gd name="connsiteX12" fmla="*/ 0 w 4282900"/>
                <a:gd name="connsiteY12" fmla="*/ 2048959 h 5795027"/>
                <a:gd name="connsiteX13" fmla="*/ 559354 w 4282900"/>
                <a:gd name="connsiteY13" fmla="*/ 855573 h 5795027"/>
                <a:gd name="connsiteX14" fmla="*/ 1950071 w 4282900"/>
                <a:gd name="connsiteY14" fmla="*/ 164715 h 5795027"/>
                <a:gd name="connsiteX15" fmla="*/ 2144960 w 4282900"/>
                <a:gd name="connsiteY15" fmla="*/ 0 h 5795027"/>
                <a:gd name="connsiteX16" fmla="*/ 2332832 w 4282900"/>
                <a:gd name="connsiteY16" fmla="*/ 164715 h 5795027"/>
                <a:gd name="connsiteX17" fmla="*/ 2976290 w 4282900"/>
                <a:gd name="connsiteY17" fmla="*/ 524033 h 5795027"/>
                <a:gd name="connsiteX0" fmla="*/ 4282900 w 4282900"/>
                <a:gd name="connsiteY0" fmla="*/ 3441681 h 5795027"/>
                <a:gd name="connsiteX1" fmla="*/ 3723546 w 4282900"/>
                <a:gd name="connsiteY1" fmla="*/ 4939455 h 5795027"/>
                <a:gd name="connsiteX2" fmla="*/ 2332829 w 4282900"/>
                <a:gd name="connsiteY2" fmla="*/ 5630311 h 5795027"/>
                <a:gd name="connsiteX3" fmla="*/ 2137940 w 4282900"/>
                <a:gd name="connsiteY3" fmla="*/ 5795027 h 5795027"/>
                <a:gd name="connsiteX4" fmla="*/ 1950069 w 4282900"/>
                <a:gd name="connsiteY4" fmla="*/ 5630311 h 5795027"/>
                <a:gd name="connsiteX5" fmla="*/ 559353 w 4282900"/>
                <a:gd name="connsiteY5" fmla="*/ 4939455 h 5795027"/>
                <a:gd name="connsiteX6" fmla="*/ 0 w 4282900"/>
                <a:gd name="connsiteY6" fmla="*/ 3746068 h 5795027"/>
                <a:gd name="connsiteX7" fmla="*/ 0 w 4282900"/>
                <a:gd name="connsiteY7" fmla="*/ 3441681 h 5795027"/>
                <a:gd name="connsiteX8" fmla="*/ 0 w 4282900"/>
                <a:gd name="connsiteY8" fmla="*/ 3042471 h 5795027"/>
                <a:gd name="connsiteX9" fmla="*/ 0 w 4282900"/>
                <a:gd name="connsiteY9" fmla="*/ 2752557 h 5795027"/>
                <a:gd name="connsiteX10" fmla="*/ 0 w 4282900"/>
                <a:gd name="connsiteY10" fmla="*/ 2231503 h 5795027"/>
                <a:gd name="connsiteX11" fmla="*/ 0 w 4282900"/>
                <a:gd name="connsiteY11" fmla="*/ 2048959 h 5795027"/>
                <a:gd name="connsiteX12" fmla="*/ 559354 w 4282900"/>
                <a:gd name="connsiteY12" fmla="*/ 855573 h 5795027"/>
                <a:gd name="connsiteX13" fmla="*/ 1950071 w 4282900"/>
                <a:gd name="connsiteY13" fmla="*/ 164715 h 5795027"/>
                <a:gd name="connsiteX14" fmla="*/ 2144960 w 4282900"/>
                <a:gd name="connsiteY14" fmla="*/ 0 h 5795027"/>
                <a:gd name="connsiteX15" fmla="*/ 2332832 w 4282900"/>
                <a:gd name="connsiteY15" fmla="*/ 164715 h 5795027"/>
                <a:gd name="connsiteX16" fmla="*/ 2976290 w 4282900"/>
                <a:gd name="connsiteY16" fmla="*/ 524033 h 5795027"/>
                <a:gd name="connsiteX0" fmla="*/ 3723546 w 3723546"/>
                <a:gd name="connsiteY0" fmla="*/ 4939455 h 5795027"/>
                <a:gd name="connsiteX1" fmla="*/ 2332829 w 3723546"/>
                <a:gd name="connsiteY1" fmla="*/ 5630311 h 5795027"/>
                <a:gd name="connsiteX2" fmla="*/ 2137940 w 3723546"/>
                <a:gd name="connsiteY2" fmla="*/ 5795027 h 5795027"/>
                <a:gd name="connsiteX3" fmla="*/ 1950069 w 3723546"/>
                <a:gd name="connsiteY3" fmla="*/ 5630311 h 5795027"/>
                <a:gd name="connsiteX4" fmla="*/ 559353 w 3723546"/>
                <a:gd name="connsiteY4" fmla="*/ 4939455 h 5795027"/>
                <a:gd name="connsiteX5" fmla="*/ 0 w 3723546"/>
                <a:gd name="connsiteY5" fmla="*/ 3746068 h 5795027"/>
                <a:gd name="connsiteX6" fmla="*/ 0 w 3723546"/>
                <a:gd name="connsiteY6" fmla="*/ 3441681 h 5795027"/>
                <a:gd name="connsiteX7" fmla="*/ 0 w 3723546"/>
                <a:gd name="connsiteY7" fmla="*/ 3042471 h 5795027"/>
                <a:gd name="connsiteX8" fmla="*/ 0 w 3723546"/>
                <a:gd name="connsiteY8" fmla="*/ 2752557 h 5795027"/>
                <a:gd name="connsiteX9" fmla="*/ 0 w 3723546"/>
                <a:gd name="connsiteY9" fmla="*/ 2231503 h 5795027"/>
                <a:gd name="connsiteX10" fmla="*/ 0 w 3723546"/>
                <a:gd name="connsiteY10" fmla="*/ 2048959 h 5795027"/>
                <a:gd name="connsiteX11" fmla="*/ 559354 w 3723546"/>
                <a:gd name="connsiteY11" fmla="*/ 855573 h 5795027"/>
                <a:gd name="connsiteX12" fmla="*/ 1950071 w 3723546"/>
                <a:gd name="connsiteY12" fmla="*/ 164715 h 5795027"/>
                <a:gd name="connsiteX13" fmla="*/ 2144960 w 3723546"/>
                <a:gd name="connsiteY13" fmla="*/ 0 h 5795027"/>
                <a:gd name="connsiteX14" fmla="*/ 2332832 w 3723546"/>
                <a:gd name="connsiteY14" fmla="*/ 164715 h 5795027"/>
                <a:gd name="connsiteX15" fmla="*/ 2976290 w 3723546"/>
                <a:gd name="connsiteY15" fmla="*/ 524033 h 5795027"/>
                <a:gd name="connsiteX0" fmla="*/ 3723546 w 3723546"/>
                <a:gd name="connsiteY0" fmla="*/ 4939455 h 5795027"/>
                <a:gd name="connsiteX1" fmla="*/ 2989878 w 3723546"/>
                <a:gd name="connsiteY1" fmla="*/ 5266109 h 5795027"/>
                <a:gd name="connsiteX2" fmla="*/ 2332829 w 3723546"/>
                <a:gd name="connsiteY2" fmla="*/ 5630311 h 5795027"/>
                <a:gd name="connsiteX3" fmla="*/ 2137940 w 3723546"/>
                <a:gd name="connsiteY3" fmla="*/ 5795027 h 5795027"/>
                <a:gd name="connsiteX4" fmla="*/ 1950069 w 3723546"/>
                <a:gd name="connsiteY4" fmla="*/ 5630311 h 5795027"/>
                <a:gd name="connsiteX5" fmla="*/ 559353 w 3723546"/>
                <a:gd name="connsiteY5" fmla="*/ 4939455 h 5795027"/>
                <a:gd name="connsiteX6" fmla="*/ 0 w 3723546"/>
                <a:gd name="connsiteY6" fmla="*/ 3746068 h 5795027"/>
                <a:gd name="connsiteX7" fmla="*/ 0 w 3723546"/>
                <a:gd name="connsiteY7" fmla="*/ 3441681 h 5795027"/>
                <a:gd name="connsiteX8" fmla="*/ 0 w 3723546"/>
                <a:gd name="connsiteY8" fmla="*/ 3042471 h 5795027"/>
                <a:gd name="connsiteX9" fmla="*/ 0 w 3723546"/>
                <a:gd name="connsiteY9" fmla="*/ 2752557 h 5795027"/>
                <a:gd name="connsiteX10" fmla="*/ 0 w 3723546"/>
                <a:gd name="connsiteY10" fmla="*/ 2231503 h 5795027"/>
                <a:gd name="connsiteX11" fmla="*/ 0 w 3723546"/>
                <a:gd name="connsiteY11" fmla="*/ 2048959 h 5795027"/>
                <a:gd name="connsiteX12" fmla="*/ 559354 w 3723546"/>
                <a:gd name="connsiteY12" fmla="*/ 855573 h 5795027"/>
                <a:gd name="connsiteX13" fmla="*/ 1950071 w 3723546"/>
                <a:gd name="connsiteY13" fmla="*/ 164715 h 5795027"/>
                <a:gd name="connsiteX14" fmla="*/ 2144960 w 3723546"/>
                <a:gd name="connsiteY14" fmla="*/ 0 h 5795027"/>
                <a:gd name="connsiteX15" fmla="*/ 2332832 w 3723546"/>
                <a:gd name="connsiteY15" fmla="*/ 164715 h 5795027"/>
                <a:gd name="connsiteX16" fmla="*/ 2976290 w 3723546"/>
                <a:gd name="connsiteY16" fmla="*/ 524033 h 5795027"/>
                <a:gd name="connsiteX0" fmla="*/ 2989878 w 2989878"/>
                <a:gd name="connsiteY0" fmla="*/ 5266109 h 5795027"/>
                <a:gd name="connsiteX1" fmla="*/ 2332829 w 2989878"/>
                <a:gd name="connsiteY1" fmla="*/ 5630311 h 5795027"/>
                <a:gd name="connsiteX2" fmla="*/ 2137940 w 2989878"/>
                <a:gd name="connsiteY2" fmla="*/ 5795027 h 5795027"/>
                <a:gd name="connsiteX3" fmla="*/ 1950069 w 2989878"/>
                <a:gd name="connsiteY3" fmla="*/ 5630311 h 5795027"/>
                <a:gd name="connsiteX4" fmla="*/ 559353 w 2989878"/>
                <a:gd name="connsiteY4" fmla="*/ 4939455 h 5795027"/>
                <a:gd name="connsiteX5" fmla="*/ 0 w 2989878"/>
                <a:gd name="connsiteY5" fmla="*/ 3746068 h 5795027"/>
                <a:gd name="connsiteX6" fmla="*/ 0 w 2989878"/>
                <a:gd name="connsiteY6" fmla="*/ 3441681 h 5795027"/>
                <a:gd name="connsiteX7" fmla="*/ 0 w 2989878"/>
                <a:gd name="connsiteY7" fmla="*/ 3042471 h 5795027"/>
                <a:gd name="connsiteX8" fmla="*/ 0 w 2989878"/>
                <a:gd name="connsiteY8" fmla="*/ 2752557 h 5795027"/>
                <a:gd name="connsiteX9" fmla="*/ 0 w 2989878"/>
                <a:gd name="connsiteY9" fmla="*/ 2231503 h 5795027"/>
                <a:gd name="connsiteX10" fmla="*/ 0 w 2989878"/>
                <a:gd name="connsiteY10" fmla="*/ 2048959 h 5795027"/>
                <a:gd name="connsiteX11" fmla="*/ 559354 w 2989878"/>
                <a:gd name="connsiteY11" fmla="*/ 855573 h 5795027"/>
                <a:gd name="connsiteX12" fmla="*/ 1950071 w 2989878"/>
                <a:gd name="connsiteY12" fmla="*/ 164715 h 5795027"/>
                <a:gd name="connsiteX13" fmla="*/ 2144960 w 2989878"/>
                <a:gd name="connsiteY13" fmla="*/ 0 h 5795027"/>
                <a:gd name="connsiteX14" fmla="*/ 2332832 w 2989878"/>
                <a:gd name="connsiteY14" fmla="*/ 164715 h 5795027"/>
                <a:gd name="connsiteX15" fmla="*/ 2976290 w 2989878"/>
                <a:gd name="connsiteY15" fmla="*/ 524033 h 5795027"/>
                <a:gd name="connsiteX0" fmla="*/ 2989878 w 2989878"/>
                <a:gd name="connsiteY0" fmla="*/ 5266109 h 5795027"/>
                <a:gd name="connsiteX1" fmla="*/ 2332829 w 2989878"/>
                <a:gd name="connsiteY1" fmla="*/ 5630311 h 5795027"/>
                <a:gd name="connsiteX2" fmla="*/ 2137940 w 2989878"/>
                <a:gd name="connsiteY2" fmla="*/ 5795027 h 5795027"/>
                <a:gd name="connsiteX3" fmla="*/ 1950069 w 2989878"/>
                <a:gd name="connsiteY3" fmla="*/ 5630311 h 5795027"/>
                <a:gd name="connsiteX4" fmla="*/ 559353 w 2989878"/>
                <a:gd name="connsiteY4" fmla="*/ 4939455 h 5795027"/>
                <a:gd name="connsiteX5" fmla="*/ 0 w 2989878"/>
                <a:gd name="connsiteY5" fmla="*/ 3746068 h 5795027"/>
                <a:gd name="connsiteX6" fmla="*/ 0 w 2989878"/>
                <a:gd name="connsiteY6" fmla="*/ 3441681 h 5795027"/>
                <a:gd name="connsiteX7" fmla="*/ 0 w 2989878"/>
                <a:gd name="connsiteY7" fmla="*/ 3042471 h 5795027"/>
                <a:gd name="connsiteX8" fmla="*/ 0 w 2989878"/>
                <a:gd name="connsiteY8" fmla="*/ 2752557 h 5795027"/>
                <a:gd name="connsiteX9" fmla="*/ 0 w 2989878"/>
                <a:gd name="connsiteY9" fmla="*/ 2231503 h 5795027"/>
                <a:gd name="connsiteX10" fmla="*/ 0 w 2989878"/>
                <a:gd name="connsiteY10" fmla="*/ 2048959 h 5795027"/>
                <a:gd name="connsiteX11" fmla="*/ 559354 w 2989878"/>
                <a:gd name="connsiteY11" fmla="*/ 855573 h 5795027"/>
                <a:gd name="connsiteX12" fmla="*/ 1950071 w 2989878"/>
                <a:gd name="connsiteY12" fmla="*/ 164715 h 5795027"/>
                <a:gd name="connsiteX13" fmla="*/ 2144960 w 2989878"/>
                <a:gd name="connsiteY13" fmla="*/ 0 h 5795027"/>
                <a:gd name="connsiteX14" fmla="*/ 2332832 w 2989878"/>
                <a:gd name="connsiteY14" fmla="*/ 164715 h 5795027"/>
                <a:gd name="connsiteX15" fmla="*/ 2976290 w 2989878"/>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87296"/>
                <a:gd name="connsiteY0" fmla="*/ 5266109 h 5795027"/>
                <a:gd name="connsiteX1" fmla="*/ 2332829 w 2987296"/>
                <a:gd name="connsiteY1" fmla="*/ 5630311 h 5795027"/>
                <a:gd name="connsiteX2" fmla="*/ 2137940 w 2987296"/>
                <a:gd name="connsiteY2" fmla="*/ 5795027 h 5795027"/>
                <a:gd name="connsiteX3" fmla="*/ 1950069 w 2987296"/>
                <a:gd name="connsiteY3" fmla="*/ 5630311 h 5795027"/>
                <a:gd name="connsiteX4" fmla="*/ 559353 w 2987296"/>
                <a:gd name="connsiteY4" fmla="*/ 4939455 h 5795027"/>
                <a:gd name="connsiteX5" fmla="*/ 0 w 2987296"/>
                <a:gd name="connsiteY5" fmla="*/ 3746068 h 5795027"/>
                <a:gd name="connsiteX6" fmla="*/ 0 w 2987296"/>
                <a:gd name="connsiteY6" fmla="*/ 3441681 h 5795027"/>
                <a:gd name="connsiteX7" fmla="*/ 0 w 2987296"/>
                <a:gd name="connsiteY7" fmla="*/ 3042471 h 5795027"/>
                <a:gd name="connsiteX8" fmla="*/ 0 w 2987296"/>
                <a:gd name="connsiteY8" fmla="*/ 2752557 h 5795027"/>
                <a:gd name="connsiteX9" fmla="*/ 0 w 2987296"/>
                <a:gd name="connsiteY9" fmla="*/ 2231503 h 5795027"/>
                <a:gd name="connsiteX10" fmla="*/ 0 w 2987296"/>
                <a:gd name="connsiteY10" fmla="*/ 2048959 h 5795027"/>
                <a:gd name="connsiteX11" fmla="*/ 559354 w 2987296"/>
                <a:gd name="connsiteY11" fmla="*/ 855573 h 5795027"/>
                <a:gd name="connsiteX12" fmla="*/ 1950071 w 2987296"/>
                <a:gd name="connsiteY12" fmla="*/ 164715 h 5795027"/>
                <a:gd name="connsiteX13" fmla="*/ 2144960 w 2987296"/>
                <a:gd name="connsiteY13" fmla="*/ 0 h 5795027"/>
                <a:gd name="connsiteX14" fmla="*/ 2332832 w 2987296"/>
                <a:gd name="connsiteY14" fmla="*/ 164715 h 5795027"/>
                <a:gd name="connsiteX15" fmla="*/ 2987296 w 2987296"/>
                <a:gd name="connsiteY15" fmla="*/ 557051 h 579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87296" h="5795027">
                  <a:moveTo>
                    <a:pt x="2955049" y="5266109"/>
                  </a:moveTo>
                  <a:cubicBezTo>
                    <a:pt x="2737194" y="5332489"/>
                    <a:pt x="2474819" y="5542158"/>
                    <a:pt x="2332829" y="5630311"/>
                  </a:cubicBezTo>
                  <a:lnTo>
                    <a:pt x="2137940" y="5795027"/>
                  </a:lnTo>
                  <a:lnTo>
                    <a:pt x="1950069" y="5630311"/>
                  </a:lnTo>
                  <a:cubicBezTo>
                    <a:pt x="1484225" y="5270318"/>
                    <a:pt x="959280" y="5171158"/>
                    <a:pt x="559353" y="4939455"/>
                  </a:cubicBezTo>
                  <a:cubicBezTo>
                    <a:pt x="174796" y="4670559"/>
                    <a:pt x="0" y="4362177"/>
                    <a:pt x="0" y="3746068"/>
                  </a:cubicBezTo>
                  <a:lnTo>
                    <a:pt x="0" y="3441681"/>
                  </a:lnTo>
                  <a:lnTo>
                    <a:pt x="0" y="3042471"/>
                  </a:lnTo>
                  <a:lnTo>
                    <a:pt x="0" y="2752557"/>
                  </a:lnTo>
                  <a:lnTo>
                    <a:pt x="0" y="2231503"/>
                  </a:lnTo>
                  <a:lnTo>
                    <a:pt x="0" y="2048959"/>
                  </a:lnTo>
                  <a:cubicBezTo>
                    <a:pt x="0" y="1432851"/>
                    <a:pt x="174797" y="1124469"/>
                    <a:pt x="559354" y="855573"/>
                  </a:cubicBezTo>
                  <a:cubicBezTo>
                    <a:pt x="959283" y="623869"/>
                    <a:pt x="1484227" y="524709"/>
                    <a:pt x="1950071" y="164715"/>
                  </a:cubicBezTo>
                  <a:lnTo>
                    <a:pt x="2144960" y="0"/>
                  </a:lnTo>
                  <a:lnTo>
                    <a:pt x="2332832" y="164715"/>
                  </a:lnTo>
                  <a:cubicBezTo>
                    <a:pt x="2471387" y="252054"/>
                    <a:pt x="2755510" y="441908"/>
                    <a:pt x="2987296" y="557051"/>
                  </a:cubicBezTo>
                </a:path>
              </a:pathLst>
            </a:custGeom>
            <a:noFill/>
            <a:ln w="25400" cap="rnd">
              <a:solidFill>
                <a:schemeClr val="bg2">
                  <a:lumMod val="75000"/>
                  <a:alpha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useBgFill="1">
        <p:nvSpPr>
          <p:cNvPr id="45" name="Rectangle 35">
            <a:extLst>
              <a:ext uri="{FF2B5EF4-FFF2-40B4-BE49-F238E27FC236}">
                <a16:creationId xmlns:a16="http://schemas.microsoft.com/office/drawing/2014/main" id="{BC7423C8-F9E7-0B45-94B3-2ACD094BF2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1463320-CF07-BC62-C9FC-1185E5EF5578}"/>
              </a:ext>
            </a:extLst>
          </p:cNvPr>
          <p:cNvSpPr>
            <a:spLocks noGrp="1"/>
          </p:cNvSpPr>
          <p:nvPr>
            <p:ph type="title"/>
          </p:nvPr>
        </p:nvSpPr>
        <p:spPr>
          <a:xfrm>
            <a:off x="881711" y="4456437"/>
            <a:ext cx="4315536" cy="1560905"/>
          </a:xfrm>
        </p:spPr>
        <p:txBody>
          <a:bodyPr vert="horz" lIns="91440" tIns="45720" rIns="91440" bIns="45720" rtlCol="0" anchor="ctr">
            <a:normAutofit/>
          </a:bodyPr>
          <a:lstStyle/>
          <a:p>
            <a:pPr algn="ctr"/>
            <a:r>
              <a:rPr lang="en-US" sz="4000" kern="1200" dirty="0">
                <a:solidFill>
                  <a:schemeClr val="tx2"/>
                </a:solidFill>
                <a:latin typeface="+mj-lt"/>
                <a:ea typeface="+mj-ea"/>
                <a:cs typeface="+mj-cs"/>
              </a:rPr>
              <a:t>Ava Kramer</a:t>
            </a:r>
            <a:br>
              <a:rPr lang="en-US" sz="4000" kern="1200" dirty="0">
                <a:solidFill>
                  <a:schemeClr val="tx2"/>
                </a:solidFill>
                <a:latin typeface="+mj-lt"/>
                <a:ea typeface="+mj-ea"/>
                <a:cs typeface="+mj-cs"/>
              </a:rPr>
            </a:br>
            <a:r>
              <a:rPr lang="en-US" sz="1600" kern="1200" dirty="0">
                <a:solidFill>
                  <a:schemeClr val="tx2"/>
                </a:solidFill>
                <a:latin typeface="+mj-lt"/>
                <a:ea typeface="+mj-ea"/>
                <a:cs typeface="+mj-cs"/>
              </a:rPr>
              <a:t>ava.m.kramer@gmail.com</a:t>
            </a:r>
            <a:br>
              <a:rPr lang="en-US" sz="4000" kern="1200" dirty="0">
                <a:solidFill>
                  <a:schemeClr val="tx2"/>
                </a:solidFill>
                <a:latin typeface="+mj-lt"/>
                <a:ea typeface="+mj-ea"/>
                <a:cs typeface="+mj-cs"/>
              </a:rPr>
            </a:br>
            <a:r>
              <a:rPr lang="en-US" sz="1600" kern="1200" dirty="0">
                <a:solidFill>
                  <a:schemeClr val="tx2"/>
                </a:solidFill>
                <a:latin typeface="+mj-lt"/>
                <a:ea typeface="+mj-ea"/>
                <a:cs typeface="+mj-cs"/>
                <a:hlinkClick r:id="rId2"/>
              </a:rPr>
              <a:t>LinkedIn</a:t>
            </a:r>
            <a:r>
              <a:rPr lang="en-US" sz="1600" kern="1200" dirty="0">
                <a:solidFill>
                  <a:schemeClr val="tx2"/>
                </a:solidFill>
                <a:latin typeface="+mj-lt"/>
                <a:ea typeface="+mj-ea"/>
                <a:cs typeface="+mj-cs"/>
              </a:rPr>
              <a:t> </a:t>
            </a:r>
            <a:br>
              <a:rPr lang="en-US" sz="1600" kern="1200" dirty="0">
                <a:solidFill>
                  <a:schemeClr val="tx2"/>
                </a:solidFill>
                <a:latin typeface="+mj-lt"/>
                <a:ea typeface="+mj-ea"/>
                <a:cs typeface="+mj-cs"/>
              </a:rPr>
            </a:br>
            <a:r>
              <a:rPr lang="en-US" sz="1600" kern="1200" dirty="0" err="1">
                <a:solidFill>
                  <a:schemeClr val="tx2"/>
                </a:solidFill>
                <a:latin typeface="+mj-lt"/>
                <a:ea typeface="+mj-ea"/>
                <a:cs typeface="+mj-cs"/>
                <a:hlinkClick r:id="rId3"/>
              </a:rPr>
              <a:t>Github</a:t>
            </a:r>
            <a:r>
              <a:rPr lang="en-US" sz="1600" kern="1200" dirty="0">
                <a:solidFill>
                  <a:schemeClr val="tx2"/>
                </a:solidFill>
                <a:latin typeface="+mj-lt"/>
                <a:ea typeface="+mj-ea"/>
                <a:cs typeface="+mj-cs"/>
              </a:rPr>
              <a:t> </a:t>
            </a:r>
            <a:endParaRPr lang="en-US" sz="4000" kern="1200" dirty="0">
              <a:solidFill>
                <a:schemeClr val="tx2"/>
              </a:solidFill>
              <a:latin typeface="+mj-lt"/>
              <a:ea typeface="+mj-ea"/>
              <a:cs typeface="+mj-cs"/>
            </a:endParaRPr>
          </a:p>
        </p:txBody>
      </p:sp>
      <p:pic>
        <p:nvPicPr>
          <p:cNvPr id="6" name="Picture Placeholder 5" descr="A person smiling at the camera&#10;&#10;Description automatically generated">
            <a:extLst>
              <a:ext uri="{FF2B5EF4-FFF2-40B4-BE49-F238E27FC236}">
                <a16:creationId xmlns:a16="http://schemas.microsoft.com/office/drawing/2014/main" id="{266EA16A-57C6-AF64-2BD3-86E0ACB9E85D}"/>
              </a:ext>
            </a:extLst>
          </p:cNvPr>
          <p:cNvPicPr>
            <a:picLocks noGrp="1" noChangeAspect="1"/>
          </p:cNvPicPr>
          <p:nvPr>
            <p:ph type="pic" idx="1"/>
          </p:nvPr>
        </p:nvPicPr>
        <p:blipFill rotWithShape="1">
          <a:blip r:embed="rId4">
            <a:extLst>
              <a:ext uri="{28A0092B-C50C-407E-A947-70E740481C1C}">
                <a14:useLocalDpi xmlns:a14="http://schemas.microsoft.com/office/drawing/2010/main" val="0"/>
              </a:ext>
            </a:extLst>
          </a:blip>
          <a:srcRect r="-1" b="4609"/>
          <a:stretch/>
        </p:blipFill>
        <p:spPr>
          <a:xfrm>
            <a:off x="1923095" y="1246679"/>
            <a:ext cx="2249810" cy="3044131"/>
          </a:xfrm>
          <a:custGeom>
            <a:avLst/>
            <a:gdLst/>
            <a:ahLst/>
            <a:cxnLst/>
            <a:rect l="l" t="t" r="r" b="b"/>
            <a:pathLst>
              <a:path w="2249810" h="3044131">
                <a:moveTo>
                  <a:pt x="1126749" y="0"/>
                </a:moveTo>
                <a:lnTo>
                  <a:pt x="1225438" y="86525"/>
                </a:lnTo>
                <a:cubicBezTo>
                  <a:pt x="1470146" y="275630"/>
                  <a:pt x="1745900" y="327719"/>
                  <a:pt x="1955981" y="449433"/>
                </a:cubicBezTo>
                <a:cubicBezTo>
                  <a:pt x="2157990" y="590684"/>
                  <a:pt x="2249810" y="752678"/>
                  <a:pt x="2249810" y="1076320"/>
                </a:cubicBezTo>
                <a:lnTo>
                  <a:pt x="2249810" y="1172210"/>
                </a:lnTo>
                <a:lnTo>
                  <a:pt x="2249810" y="1445920"/>
                </a:lnTo>
                <a:lnTo>
                  <a:pt x="2249810" y="1598212"/>
                </a:lnTo>
                <a:lnTo>
                  <a:pt x="2249810" y="1807917"/>
                </a:lnTo>
                <a:lnTo>
                  <a:pt x="2249810" y="1967812"/>
                </a:lnTo>
                <a:cubicBezTo>
                  <a:pt x="2249810" y="2291454"/>
                  <a:pt x="2157989" y="2453447"/>
                  <a:pt x="1955981" y="2594699"/>
                </a:cubicBezTo>
                <a:cubicBezTo>
                  <a:pt x="1745898" y="2716412"/>
                  <a:pt x="1470144" y="2768501"/>
                  <a:pt x="1225437" y="2957606"/>
                </a:cubicBezTo>
                <a:lnTo>
                  <a:pt x="1123061" y="3044131"/>
                </a:lnTo>
                <a:lnTo>
                  <a:pt x="1024373" y="2957606"/>
                </a:lnTo>
                <a:cubicBezTo>
                  <a:pt x="779664" y="2768501"/>
                  <a:pt x="503911" y="2716412"/>
                  <a:pt x="293829" y="2594699"/>
                </a:cubicBezTo>
                <a:cubicBezTo>
                  <a:pt x="91821" y="2453447"/>
                  <a:pt x="0" y="2291454"/>
                  <a:pt x="0" y="1967812"/>
                </a:cubicBezTo>
                <a:lnTo>
                  <a:pt x="0" y="1807917"/>
                </a:lnTo>
                <a:lnTo>
                  <a:pt x="0" y="1598212"/>
                </a:lnTo>
                <a:lnTo>
                  <a:pt x="0" y="1445920"/>
                </a:lnTo>
                <a:lnTo>
                  <a:pt x="0" y="1172210"/>
                </a:lnTo>
                <a:lnTo>
                  <a:pt x="0" y="1076320"/>
                </a:lnTo>
                <a:cubicBezTo>
                  <a:pt x="0" y="752678"/>
                  <a:pt x="91821" y="590684"/>
                  <a:pt x="293829" y="449433"/>
                </a:cubicBezTo>
                <a:cubicBezTo>
                  <a:pt x="503912" y="327719"/>
                  <a:pt x="779666" y="275630"/>
                  <a:pt x="1024374" y="86525"/>
                </a:cubicBezTo>
                <a:close/>
              </a:path>
            </a:pathLst>
          </a:custGeom>
        </p:spPr>
      </p:pic>
      <p:sp>
        <p:nvSpPr>
          <p:cNvPr id="46" name="Freeform: Shape 37">
            <a:extLst>
              <a:ext uri="{FF2B5EF4-FFF2-40B4-BE49-F238E27FC236}">
                <a16:creationId xmlns:a16="http://schemas.microsoft.com/office/drawing/2014/main" id="{D99C9355-90D6-441C-85B1-B14F24C19B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61891" y="1163865"/>
            <a:ext cx="2372219" cy="3209758"/>
          </a:xfrm>
          <a:custGeom>
            <a:avLst/>
            <a:gdLst>
              <a:gd name="connsiteX0" fmla="*/ 2144960 w 4282900"/>
              <a:gd name="connsiteY0" fmla="*/ 0 h 5795027"/>
              <a:gd name="connsiteX1" fmla="*/ 2332832 w 4282900"/>
              <a:gd name="connsiteY1" fmla="*/ 164715 h 5795027"/>
              <a:gd name="connsiteX2" fmla="*/ 3723546 w 4282900"/>
              <a:gd name="connsiteY2" fmla="*/ 855573 h 5795027"/>
              <a:gd name="connsiteX3" fmla="*/ 4282900 w 4282900"/>
              <a:gd name="connsiteY3" fmla="*/ 2048959 h 5795027"/>
              <a:gd name="connsiteX4" fmla="*/ 4282900 w 4282900"/>
              <a:gd name="connsiteY4" fmla="*/ 2231503 h 5795027"/>
              <a:gd name="connsiteX5" fmla="*/ 4282900 w 4282900"/>
              <a:gd name="connsiteY5" fmla="*/ 2752557 h 5795027"/>
              <a:gd name="connsiteX6" fmla="*/ 4282900 w 4282900"/>
              <a:gd name="connsiteY6" fmla="*/ 3042471 h 5795027"/>
              <a:gd name="connsiteX7" fmla="*/ 4282900 w 4282900"/>
              <a:gd name="connsiteY7" fmla="*/ 3441681 h 5795027"/>
              <a:gd name="connsiteX8" fmla="*/ 4282900 w 4282900"/>
              <a:gd name="connsiteY8" fmla="*/ 3746068 h 5795027"/>
              <a:gd name="connsiteX9" fmla="*/ 3723546 w 4282900"/>
              <a:gd name="connsiteY9" fmla="*/ 4939455 h 5795027"/>
              <a:gd name="connsiteX10" fmla="*/ 2332829 w 4282900"/>
              <a:gd name="connsiteY10" fmla="*/ 5630311 h 5795027"/>
              <a:gd name="connsiteX11" fmla="*/ 2137940 w 4282900"/>
              <a:gd name="connsiteY11" fmla="*/ 5795027 h 5795027"/>
              <a:gd name="connsiteX12" fmla="*/ 1950069 w 4282900"/>
              <a:gd name="connsiteY12" fmla="*/ 5630311 h 5795027"/>
              <a:gd name="connsiteX13" fmla="*/ 559353 w 4282900"/>
              <a:gd name="connsiteY13" fmla="*/ 4939455 h 5795027"/>
              <a:gd name="connsiteX14" fmla="*/ 0 w 4282900"/>
              <a:gd name="connsiteY14" fmla="*/ 3746068 h 5795027"/>
              <a:gd name="connsiteX15" fmla="*/ 0 w 4282900"/>
              <a:gd name="connsiteY15" fmla="*/ 3441681 h 5795027"/>
              <a:gd name="connsiteX16" fmla="*/ 0 w 4282900"/>
              <a:gd name="connsiteY16" fmla="*/ 3042471 h 5795027"/>
              <a:gd name="connsiteX17" fmla="*/ 0 w 4282900"/>
              <a:gd name="connsiteY17" fmla="*/ 2752557 h 5795027"/>
              <a:gd name="connsiteX18" fmla="*/ 0 w 4282900"/>
              <a:gd name="connsiteY18" fmla="*/ 2231503 h 5795027"/>
              <a:gd name="connsiteX19" fmla="*/ 0 w 4282900"/>
              <a:gd name="connsiteY19" fmla="*/ 2048959 h 5795027"/>
              <a:gd name="connsiteX20" fmla="*/ 559354 w 4282900"/>
              <a:gd name="connsiteY20" fmla="*/ 855573 h 5795027"/>
              <a:gd name="connsiteX21" fmla="*/ 1950071 w 4282900"/>
              <a:gd name="connsiteY21" fmla="*/ 164715 h 579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282900" h="5795027">
                <a:moveTo>
                  <a:pt x="2144960" y="0"/>
                </a:moveTo>
                <a:lnTo>
                  <a:pt x="2332832" y="164715"/>
                </a:lnTo>
                <a:cubicBezTo>
                  <a:pt x="2798675" y="524709"/>
                  <a:pt x="3323620" y="623869"/>
                  <a:pt x="3723546" y="855573"/>
                </a:cubicBezTo>
                <a:cubicBezTo>
                  <a:pt x="4108105" y="1124469"/>
                  <a:pt x="4282900" y="1432851"/>
                  <a:pt x="4282900" y="2048959"/>
                </a:cubicBezTo>
                <a:lnTo>
                  <a:pt x="4282900" y="2231503"/>
                </a:lnTo>
                <a:lnTo>
                  <a:pt x="4282900" y="2752557"/>
                </a:lnTo>
                <a:lnTo>
                  <a:pt x="4282900" y="3042471"/>
                </a:lnTo>
                <a:lnTo>
                  <a:pt x="4282900" y="3441681"/>
                </a:lnTo>
                <a:lnTo>
                  <a:pt x="4282900" y="3746068"/>
                </a:lnTo>
                <a:cubicBezTo>
                  <a:pt x="4282900" y="4362177"/>
                  <a:pt x="4108103" y="4670559"/>
                  <a:pt x="3723546" y="4939455"/>
                </a:cubicBezTo>
                <a:cubicBezTo>
                  <a:pt x="3323617" y="5171158"/>
                  <a:pt x="2798672" y="5270318"/>
                  <a:pt x="2332829" y="5630311"/>
                </a:cubicBezTo>
                <a:lnTo>
                  <a:pt x="2137940" y="5795027"/>
                </a:lnTo>
                <a:lnTo>
                  <a:pt x="1950069" y="5630311"/>
                </a:lnTo>
                <a:cubicBezTo>
                  <a:pt x="1484225" y="5270318"/>
                  <a:pt x="959280" y="5171158"/>
                  <a:pt x="559353" y="4939455"/>
                </a:cubicBezTo>
                <a:cubicBezTo>
                  <a:pt x="174796" y="4670559"/>
                  <a:pt x="0" y="4362177"/>
                  <a:pt x="0" y="3746068"/>
                </a:cubicBezTo>
                <a:lnTo>
                  <a:pt x="0" y="3441681"/>
                </a:lnTo>
                <a:lnTo>
                  <a:pt x="0" y="3042471"/>
                </a:lnTo>
                <a:lnTo>
                  <a:pt x="0" y="2752557"/>
                </a:lnTo>
                <a:lnTo>
                  <a:pt x="0" y="2231503"/>
                </a:lnTo>
                <a:lnTo>
                  <a:pt x="0" y="2048959"/>
                </a:lnTo>
                <a:cubicBezTo>
                  <a:pt x="0" y="1432851"/>
                  <a:pt x="174797" y="1124469"/>
                  <a:pt x="559354" y="855573"/>
                </a:cubicBezTo>
                <a:cubicBezTo>
                  <a:pt x="959283" y="623869"/>
                  <a:pt x="1484227" y="524709"/>
                  <a:pt x="1950071" y="164715"/>
                </a:cubicBezTo>
                <a:close/>
              </a:path>
            </a:pathLst>
          </a:custGeom>
          <a:noFill/>
          <a:ln w="25400" cap="rnd">
            <a:solidFill>
              <a:schemeClr val="bg2">
                <a:lumMod val="75000"/>
                <a:alpha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2932FF0F-CE5D-51DB-43CE-EA19719A51CA}"/>
              </a:ext>
            </a:extLst>
          </p:cNvPr>
          <p:cNvSpPr>
            <a:spLocks noGrp="1"/>
          </p:cNvSpPr>
          <p:nvPr>
            <p:ph type="body" sz="half" idx="2"/>
          </p:nvPr>
        </p:nvSpPr>
        <p:spPr>
          <a:xfrm>
            <a:off x="5443854" y="952500"/>
            <a:ext cx="5866435" cy="5243027"/>
          </a:xfrm>
        </p:spPr>
        <p:txBody>
          <a:bodyPr vert="horz" lIns="91440" tIns="45720" rIns="91440" bIns="45720" rtlCol="0" anchor="ctr">
            <a:normAutofit/>
          </a:bodyPr>
          <a:lstStyle/>
          <a:p>
            <a:pPr marL="342900" indent="-342900">
              <a:buFont typeface="Arial" panose="020B0604020202020204" pitchFamily="34" charset="0"/>
              <a:buChar char="•"/>
            </a:pPr>
            <a:r>
              <a:rPr lang="en-US" spc="300" dirty="0">
                <a:solidFill>
                  <a:schemeClr val="tx1"/>
                </a:solidFill>
                <a:latin typeface="+mj-lt"/>
              </a:rPr>
              <a:t>I am an early childhood education teacher who is currently making a career change to data analytics.</a:t>
            </a:r>
          </a:p>
          <a:p>
            <a:pPr marL="342900" indent="-342900">
              <a:buFont typeface="Arial" panose="020B0604020202020204" pitchFamily="34" charset="0"/>
              <a:buChar char="•"/>
            </a:pPr>
            <a:r>
              <a:rPr lang="en-US" spc="300" dirty="0">
                <a:solidFill>
                  <a:schemeClr val="tx1"/>
                </a:solidFill>
                <a:latin typeface="+mj-lt"/>
              </a:rPr>
              <a:t>With a background in psychology, I am always wanting to know the “why?”. I love exploring until I can find the solution to problems.</a:t>
            </a:r>
          </a:p>
          <a:p>
            <a:pPr marL="342900" indent="-342900">
              <a:buFont typeface="Arial" panose="020B0604020202020204" pitchFamily="34" charset="0"/>
              <a:buChar char="•"/>
            </a:pPr>
            <a:r>
              <a:rPr lang="en-US" spc="300" dirty="0">
                <a:solidFill>
                  <a:schemeClr val="tx1"/>
                </a:solidFill>
                <a:latin typeface="+mj-lt"/>
              </a:rPr>
              <a:t>My mom works in computer science, and that is what inspired me to pursue my own career change! Outside of work I love spending time outdoors, watching movies, reading, and spending time with my family and new puppy.</a:t>
            </a:r>
          </a:p>
          <a:p>
            <a:endParaRPr lang="en-US" cap="all" spc="300" dirty="0"/>
          </a:p>
        </p:txBody>
      </p:sp>
    </p:spTree>
    <p:extLst>
      <p:ext uri="{BB962C8B-B14F-4D97-AF65-F5344CB8AC3E}">
        <p14:creationId xmlns:p14="http://schemas.microsoft.com/office/powerpoint/2010/main" val="10729610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F19AE7-4CBE-15F3-0310-8D8E531BB948}"/>
              </a:ext>
            </a:extLst>
          </p:cNvPr>
          <p:cNvSpPr>
            <a:spLocks noGrp="1"/>
          </p:cNvSpPr>
          <p:nvPr>
            <p:ph type="title"/>
          </p:nvPr>
        </p:nvSpPr>
        <p:spPr/>
        <p:txBody>
          <a:bodyPr/>
          <a:lstStyle/>
          <a:p>
            <a:r>
              <a:rPr lang="en-US"/>
              <a:t>Geographic Regions</a:t>
            </a:r>
            <a:endParaRPr lang="en-US" dirty="0"/>
          </a:p>
        </p:txBody>
      </p:sp>
      <p:pic>
        <p:nvPicPr>
          <p:cNvPr id="5" name="Content Placeholder 4">
            <a:extLst>
              <a:ext uri="{FF2B5EF4-FFF2-40B4-BE49-F238E27FC236}">
                <a16:creationId xmlns:a16="http://schemas.microsoft.com/office/drawing/2014/main" id="{8077DD26-379C-D01C-621B-ECA4A9DB1F9C}"/>
              </a:ext>
            </a:extLst>
          </p:cNvPr>
          <p:cNvPicPr>
            <a:picLocks noGrp="1" noChangeAspect="1"/>
          </p:cNvPicPr>
          <p:nvPr>
            <p:ph idx="1"/>
          </p:nvPr>
        </p:nvPicPr>
        <p:blipFill>
          <a:blip r:embed="rId2"/>
          <a:stretch>
            <a:fillRect/>
          </a:stretch>
        </p:blipFill>
        <p:spPr>
          <a:xfrm>
            <a:off x="6568584" y="259011"/>
            <a:ext cx="5128172" cy="2903450"/>
          </a:xfrm>
        </p:spPr>
      </p:pic>
      <p:pic>
        <p:nvPicPr>
          <p:cNvPr id="7" name="Picture 6">
            <a:extLst>
              <a:ext uri="{FF2B5EF4-FFF2-40B4-BE49-F238E27FC236}">
                <a16:creationId xmlns:a16="http://schemas.microsoft.com/office/drawing/2014/main" id="{9592447B-15BD-AAD1-E0C9-B6E58F86BE10}"/>
              </a:ext>
            </a:extLst>
          </p:cNvPr>
          <p:cNvPicPr>
            <a:picLocks noChangeAspect="1"/>
          </p:cNvPicPr>
          <p:nvPr/>
        </p:nvPicPr>
        <p:blipFill>
          <a:blip r:embed="rId3"/>
          <a:stretch>
            <a:fillRect/>
          </a:stretch>
        </p:blipFill>
        <p:spPr>
          <a:xfrm>
            <a:off x="6568584" y="4167998"/>
            <a:ext cx="2560542" cy="2430991"/>
          </a:xfrm>
          <a:prstGeom prst="rect">
            <a:avLst/>
          </a:prstGeom>
        </p:spPr>
      </p:pic>
      <p:pic>
        <p:nvPicPr>
          <p:cNvPr id="9" name="Picture 8">
            <a:extLst>
              <a:ext uri="{FF2B5EF4-FFF2-40B4-BE49-F238E27FC236}">
                <a16:creationId xmlns:a16="http://schemas.microsoft.com/office/drawing/2014/main" id="{5E9073A7-B4A6-FA77-8B5A-BC45E518DFB2}"/>
              </a:ext>
            </a:extLst>
          </p:cNvPr>
          <p:cNvPicPr>
            <a:picLocks noChangeAspect="1"/>
          </p:cNvPicPr>
          <p:nvPr/>
        </p:nvPicPr>
        <p:blipFill>
          <a:blip r:embed="rId4"/>
          <a:stretch>
            <a:fillRect/>
          </a:stretch>
        </p:blipFill>
        <p:spPr>
          <a:xfrm>
            <a:off x="9883039" y="3384304"/>
            <a:ext cx="1813717" cy="3314987"/>
          </a:xfrm>
          <a:prstGeom prst="rect">
            <a:avLst/>
          </a:prstGeom>
        </p:spPr>
      </p:pic>
      <p:sp>
        <p:nvSpPr>
          <p:cNvPr id="10" name="TextBox 9">
            <a:extLst>
              <a:ext uri="{FF2B5EF4-FFF2-40B4-BE49-F238E27FC236}">
                <a16:creationId xmlns:a16="http://schemas.microsoft.com/office/drawing/2014/main" id="{6584D3D9-3DAF-907A-7D80-2D21B8CD115D}"/>
              </a:ext>
            </a:extLst>
          </p:cNvPr>
          <p:cNvSpPr txBox="1"/>
          <p:nvPr/>
        </p:nvSpPr>
        <p:spPr>
          <a:xfrm>
            <a:off x="1103596" y="2023863"/>
            <a:ext cx="4166558" cy="3371500"/>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t>India and China had the most customers by a significant amount. </a:t>
            </a:r>
          </a:p>
          <a:p>
            <a:pPr marL="285750" indent="-285750">
              <a:lnSpc>
                <a:spcPct val="150000"/>
              </a:lnSpc>
              <a:buFont typeface="Arial" panose="020B0604020202020204" pitchFamily="34" charset="0"/>
              <a:buChar char="•"/>
            </a:pPr>
            <a:r>
              <a:rPr lang="en-US" dirty="0"/>
              <a:t>The countries with the most high lifetime value customers were </a:t>
            </a:r>
            <a:r>
              <a:rPr lang="en-US" dirty="0" err="1"/>
              <a:t>Runion</a:t>
            </a:r>
            <a:r>
              <a:rPr lang="en-US" dirty="0"/>
              <a:t> and the United States.</a:t>
            </a:r>
          </a:p>
          <a:p>
            <a:pPr marL="285750" indent="-285750">
              <a:lnSpc>
                <a:spcPct val="150000"/>
              </a:lnSpc>
              <a:buFont typeface="Arial" panose="020B0604020202020204" pitchFamily="34" charset="0"/>
              <a:buChar char="•"/>
            </a:pPr>
            <a:r>
              <a:rPr lang="en-US" dirty="0"/>
              <a:t>The United States contributed the most to revenue gain out of the other countries.</a:t>
            </a:r>
          </a:p>
        </p:txBody>
      </p:sp>
    </p:spTree>
    <p:extLst>
      <p:ext uri="{BB962C8B-B14F-4D97-AF65-F5344CB8AC3E}">
        <p14:creationId xmlns:p14="http://schemas.microsoft.com/office/powerpoint/2010/main" val="29535092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6FF679-4F77-A239-A890-6C8DE2A63A83}"/>
              </a:ext>
            </a:extLst>
          </p:cNvPr>
          <p:cNvSpPr>
            <a:spLocks noGrp="1"/>
          </p:cNvSpPr>
          <p:nvPr>
            <p:ph type="title"/>
          </p:nvPr>
        </p:nvSpPr>
        <p:spPr/>
        <p:txBody>
          <a:bodyPr/>
          <a:lstStyle/>
          <a:p>
            <a:r>
              <a:rPr lang="en-US" dirty="0"/>
              <a:t>Analysis Process</a:t>
            </a:r>
          </a:p>
        </p:txBody>
      </p:sp>
      <p:sp>
        <p:nvSpPr>
          <p:cNvPr id="3" name="Content Placeholder 2">
            <a:extLst>
              <a:ext uri="{FF2B5EF4-FFF2-40B4-BE49-F238E27FC236}">
                <a16:creationId xmlns:a16="http://schemas.microsoft.com/office/drawing/2014/main" id="{58BBF38E-EC0D-7337-6557-CB16DAF7DC8F}"/>
              </a:ext>
            </a:extLst>
          </p:cNvPr>
          <p:cNvSpPr>
            <a:spLocks noGrp="1"/>
          </p:cNvSpPr>
          <p:nvPr>
            <p:ph idx="1"/>
          </p:nvPr>
        </p:nvSpPr>
        <p:spPr>
          <a:xfrm>
            <a:off x="966744" y="2248257"/>
            <a:ext cx="9076329" cy="3788649"/>
          </a:xfrm>
        </p:spPr>
        <p:txBody>
          <a:bodyPr>
            <a:normAutofit/>
          </a:bodyPr>
          <a:lstStyle/>
          <a:p>
            <a:r>
              <a:rPr lang="en-US" dirty="0"/>
              <a:t>For the </a:t>
            </a:r>
            <a:r>
              <a:rPr lang="en-US" dirty="0" err="1"/>
              <a:t>Rockbuster</a:t>
            </a:r>
            <a:r>
              <a:rPr lang="en-US" dirty="0"/>
              <a:t> Stealth project, Microsoft Excel, Tableau, SQL, and </a:t>
            </a:r>
            <a:r>
              <a:rPr lang="en-US" dirty="0" err="1"/>
              <a:t>DbVisualizer</a:t>
            </a:r>
            <a:r>
              <a:rPr lang="en-US" dirty="0"/>
              <a:t> were used to conduct the analysis. </a:t>
            </a:r>
          </a:p>
          <a:p>
            <a:r>
              <a:rPr lang="en-US" dirty="0"/>
              <a:t>Excel was useful in terms of cleaning minor details in the data. However, SQL was used the most due to the number of tables. It was helpful to use queries and pull data from multiple tables to compare different variables. </a:t>
            </a:r>
          </a:p>
          <a:p>
            <a:r>
              <a:rPr lang="en-US" dirty="0"/>
              <a:t>By writing many useful queries, I was able to come to conclusions illustrate these through Tableau. Using results from my analysis, as well as visualizations from Tableau, I was able to create a PowerPoint presentation to communicate my findings. I also created a data dictionary in Microsoft Word to clearly show paths between variables as well as information about each variable listed.</a:t>
            </a:r>
          </a:p>
        </p:txBody>
      </p:sp>
    </p:spTree>
    <p:extLst>
      <p:ext uri="{BB962C8B-B14F-4D97-AF65-F5344CB8AC3E}">
        <p14:creationId xmlns:p14="http://schemas.microsoft.com/office/powerpoint/2010/main" val="11058369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4" name="Rectangle 8">
            <a:extLst>
              <a:ext uri="{FF2B5EF4-FFF2-40B4-BE49-F238E27FC236}">
                <a16:creationId xmlns:a16="http://schemas.microsoft.com/office/drawing/2014/main" id="{19EC5B12-9FF3-41FE-B789-2696F5195F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4B90BE6-21D7-98F0-8C29-A856336C5286}"/>
              </a:ext>
            </a:extLst>
          </p:cNvPr>
          <p:cNvSpPr>
            <a:spLocks noGrp="1"/>
          </p:cNvSpPr>
          <p:nvPr>
            <p:ph type="title"/>
          </p:nvPr>
        </p:nvSpPr>
        <p:spPr>
          <a:xfrm>
            <a:off x="952500" y="1581462"/>
            <a:ext cx="2776531" cy="3687580"/>
          </a:xfrm>
        </p:spPr>
        <p:txBody>
          <a:bodyPr>
            <a:normAutofit/>
          </a:bodyPr>
          <a:lstStyle/>
          <a:p>
            <a:pPr algn="ctr"/>
            <a:r>
              <a:rPr lang="en-US" sz="2500"/>
              <a:t>Conclusions &amp; Recommendations</a:t>
            </a:r>
          </a:p>
        </p:txBody>
      </p:sp>
      <p:cxnSp>
        <p:nvCxnSpPr>
          <p:cNvPr id="25" name="Straight Connector 10">
            <a:extLst>
              <a:ext uri="{FF2B5EF4-FFF2-40B4-BE49-F238E27FC236}">
                <a16:creationId xmlns:a16="http://schemas.microsoft.com/office/drawing/2014/main" id="{4FCEE13B-EFB1-46F2-BC11-110F05BFB69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359630" y="1852474"/>
            <a:ext cx="0" cy="3394558"/>
          </a:xfrm>
          <a:prstGeom prst="line">
            <a:avLst/>
          </a:prstGeom>
          <a:ln w="25400" cap="rnd">
            <a:solidFill>
              <a:schemeClr val="bg2">
                <a:lumMod val="75000"/>
              </a:schemeClr>
            </a:solidFill>
            <a:prstDash val="sysDot"/>
            <a:round/>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39B3671E-0273-20A4-036F-99EC6181D958}"/>
              </a:ext>
            </a:extLst>
          </p:cNvPr>
          <p:cNvGraphicFramePr>
            <a:graphicFrameLocks noGrp="1"/>
          </p:cNvGraphicFramePr>
          <p:nvPr>
            <p:ph idx="1"/>
            <p:extLst>
              <p:ext uri="{D42A27DB-BD31-4B8C-83A1-F6EECF244321}">
                <p14:modId xmlns:p14="http://schemas.microsoft.com/office/powerpoint/2010/main" val="3629663198"/>
              </p:ext>
            </p:extLst>
          </p:nvPr>
        </p:nvGraphicFramePr>
        <p:xfrm>
          <a:off x="5214938" y="985838"/>
          <a:ext cx="6024561" cy="49196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961537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782CE45-61C5-4799-9D0D-AC196F3128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EFF46929-7F95-46F3-B891-8310D47433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9595" y="805231"/>
            <a:ext cx="3876811" cy="5245563"/>
          </a:xfrm>
          <a:custGeom>
            <a:avLst/>
            <a:gdLst>
              <a:gd name="connsiteX0" fmla="*/ 1941583 w 3876811"/>
              <a:gd name="connsiteY0" fmla="*/ 0 h 5245563"/>
              <a:gd name="connsiteX1" fmla="*/ 2111641 w 3876811"/>
              <a:gd name="connsiteY1" fmla="*/ 149097 h 5245563"/>
              <a:gd name="connsiteX2" fmla="*/ 3370493 w 3876811"/>
              <a:gd name="connsiteY2" fmla="*/ 774451 h 5245563"/>
              <a:gd name="connsiteX3" fmla="*/ 3876811 w 3876811"/>
              <a:gd name="connsiteY3" fmla="*/ 1854684 h 5245563"/>
              <a:gd name="connsiteX4" fmla="*/ 3876811 w 3876811"/>
              <a:gd name="connsiteY4" fmla="*/ 2019920 h 5245563"/>
              <a:gd name="connsiteX5" fmla="*/ 3876811 w 3876811"/>
              <a:gd name="connsiteY5" fmla="*/ 2491569 h 5245563"/>
              <a:gd name="connsiteX6" fmla="*/ 3876811 w 3876811"/>
              <a:gd name="connsiteY6" fmla="*/ 2753995 h 5245563"/>
              <a:gd name="connsiteX7" fmla="*/ 3876811 w 3876811"/>
              <a:gd name="connsiteY7" fmla="*/ 3115353 h 5245563"/>
              <a:gd name="connsiteX8" fmla="*/ 3876811 w 3876811"/>
              <a:gd name="connsiteY8" fmla="*/ 3390879 h 5245563"/>
              <a:gd name="connsiteX9" fmla="*/ 3370493 w 3876811"/>
              <a:gd name="connsiteY9" fmla="*/ 4471114 h 5245563"/>
              <a:gd name="connsiteX10" fmla="*/ 2111639 w 3876811"/>
              <a:gd name="connsiteY10" fmla="*/ 5096465 h 5245563"/>
              <a:gd name="connsiteX11" fmla="*/ 1935228 w 3876811"/>
              <a:gd name="connsiteY11" fmla="*/ 5245563 h 5245563"/>
              <a:gd name="connsiteX12" fmla="*/ 1765171 w 3876811"/>
              <a:gd name="connsiteY12" fmla="*/ 5096465 h 5245563"/>
              <a:gd name="connsiteX13" fmla="*/ 506317 w 3876811"/>
              <a:gd name="connsiteY13" fmla="*/ 4471114 h 5245563"/>
              <a:gd name="connsiteX14" fmla="*/ 0 w 3876811"/>
              <a:gd name="connsiteY14" fmla="*/ 3390879 h 5245563"/>
              <a:gd name="connsiteX15" fmla="*/ 0 w 3876811"/>
              <a:gd name="connsiteY15" fmla="*/ 3115353 h 5245563"/>
              <a:gd name="connsiteX16" fmla="*/ 0 w 3876811"/>
              <a:gd name="connsiteY16" fmla="*/ 2753995 h 5245563"/>
              <a:gd name="connsiteX17" fmla="*/ 0 w 3876811"/>
              <a:gd name="connsiteY17" fmla="*/ 2491569 h 5245563"/>
              <a:gd name="connsiteX18" fmla="*/ 0 w 3876811"/>
              <a:gd name="connsiteY18" fmla="*/ 2019920 h 5245563"/>
              <a:gd name="connsiteX19" fmla="*/ 0 w 3876811"/>
              <a:gd name="connsiteY19" fmla="*/ 1854684 h 5245563"/>
              <a:gd name="connsiteX20" fmla="*/ 506318 w 3876811"/>
              <a:gd name="connsiteY20" fmla="*/ 774451 h 5245563"/>
              <a:gd name="connsiteX21" fmla="*/ 1765173 w 3876811"/>
              <a:gd name="connsiteY21" fmla="*/ 149097 h 5245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876811" h="5245563">
                <a:moveTo>
                  <a:pt x="1941583" y="0"/>
                </a:moveTo>
                <a:lnTo>
                  <a:pt x="2111641" y="149097"/>
                </a:lnTo>
                <a:cubicBezTo>
                  <a:pt x="2533315" y="474958"/>
                  <a:pt x="3008487" y="564716"/>
                  <a:pt x="3370493" y="774451"/>
                </a:cubicBezTo>
                <a:cubicBezTo>
                  <a:pt x="3718590" y="1017851"/>
                  <a:pt x="3876811" y="1296993"/>
                  <a:pt x="3876811" y="1854684"/>
                </a:cubicBezTo>
                <a:lnTo>
                  <a:pt x="3876811" y="2019920"/>
                </a:lnTo>
                <a:lnTo>
                  <a:pt x="3876811" y="2491569"/>
                </a:lnTo>
                <a:lnTo>
                  <a:pt x="3876811" y="2753995"/>
                </a:lnTo>
                <a:lnTo>
                  <a:pt x="3876811" y="3115353"/>
                </a:lnTo>
                <a:lnTo>
                  <a:pt x="3876811" y="3390879"/>
                </a:lnTo>
                <a:cubicBezTo>
                  <a:pt x="3876811" y="3948571"/>
                  <a:pt x="3718588" y="4227713"/>
                  <a:pt x="3370493" y="4471114"/>
                </a:cubicBezTo>
                <a:cubicBezTo>
                  <a:pt x="3008484" y="4680847"/>
                  <a:pt x="2533312" y="4770605"/>
                  <a:pt x="2111639" y="5096465"/>
                </a:cubicBezTo>
                <a:lnTo>
                  <a:pt x="1935228" y="5245563"/>
                </a:lnTo>
                <a:lnTo>
                  <a:pt x="1765171" y="5096465"/>
                </a:lnTo>
                <a:cubicBezTo>
                  <a:pt x="1343496" y="4770605"/>
                  <a:pt x="868325" y="4680847"/>
                  <a:pt x="506317" y="4471114"/>
                </a:cubicBezTo>
                <a:cubicBezTo>
                  <a:pt x="158223" y="4227713"/>
                  <a:pt x="0" y="3948571"/>
                  <a:pt x="0" y="3390879"/>
                </a:cubicBezTo>
                <a:lnTo>
                  <a:pt x="0" y="3115353"/>
                </a:lnTo>
                <a:lnTo>
                  <a:pt x="0" y="2753995"/>
                </a:lnTo>
                <a:lnTo>
                  <a:pt x="0" y="2491569"/>
                </a:lnTo>
                <a:lnTo>
                  <a:pt x="0" y="2019920"/>
                </a:lnTo>
                <a:lnTo>
                  <a:pt x="0" y="1854684"/>
                </a:lnTo>
                <a:cubicBezTo>
                  <a:pt x="0" y="1296993"/>
                  <a:pt x="158224" y="1017851"/>
                  <a:pt x="506318" y="774451"/>
                </a:cubicBezTo>
                <a:cubicBezTo>
                  <a:pt x="868327" y="564716"/>
                  <a:pt x="1343498" y="474958"/>
                  <a:pt x="1765173" y="149097"/>
                </a:cubicBezTo>
                <a:close/>
              </a:path>
            </a:pathLst>
          </a:custGeom>
          <a:solidFill>
            <a:schemeClr val="bg2">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7A422482-9F2F-4692-885F-7B632C26EE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0828" y="720724"/>
            <a:ext cx="4014345" cy="5414576"/>
          </a:xfrm>
          <a:custGeom>
            <a:avLst/>
            <a:gdLst>
              <a:gd name="connsiteX0" fmla="*/ 2144960 w 4282900"/>
              <a:gd name="connsiteY0" fmla="*/ 0 h 5795027"/>
              <a:gd name="connsiteX1" fmla="*/ 2332832 w 4282900"/>
              <a:gd name="connsiteY1" fmla="*/ 164715 h 5795027"/>
              <a:gd name="connsiteX2" fmla="*/ 3723546 w 4282900"/>
              <a:gd name="connsiteY2" fmla="*/ 855573 h 5795027"/>
              <a:gd name="connsiteX3" fmla="*/ 4282900 w 4282900"/>
              <a:gd name="connsiteY3" fmla="*/ 2048959 h 5795027"/>
              <a:gd name="connsiteX4" fmla="*/ 4282900 w 4282900"/>
              <a:gd name="connsiteY4" fmla="*/ 2231503 h 5795027"/>
              <a:gd name="connsiteX5" fmla="*/ 4282900 w 4282900"/>
              <a:gd name="connsiteY5" fmla="*/ 2752557 h 5795027"/>
              <a:gd name="connsiteX6" fmla="*/ 4282900 w 4282900"/>
              <a:gd name="connsiteY6" fmla="*/ 3042471 h 5795027"/>
              <a:gd name="connsiteX7" fmla="*/ 4282900 w 4282900"/>
              <a:gd name="connsiteY7" fmla="*/ 3441681 h 5795027"/>
              <a:gd name="connsiteX8" fmla="*/ 4282900 w 4282900"/>
              <a:gd name="connsiteY8" fmla="*/ 3746068 h 5795027"/>
              <a:gd name="connsiteX9" fmla="*/ 3723546 w 4282900"/>
              <a:gd name="connsiteY9" fmla="*/ 4939455 h 5795027"/>
              <a:gd name="connsiteX10" fmla="*/ 2332829 w 4282900"/>
              <a:gd name="connsiteY10" fmla="*/ 5630311 h 5795027"/>
              <a:gd name="connsiteX11" fmla="*/ 2137940 w 4282900"/>
              <a:gd name="connsiteY11" fmla="*/ 5795027 h 5795027"/>
              <a:gd name="connsiteX12" fmla="*/ 1950069 w 4282900"/>
              <a:gd name="connsiteY12" fmla="*/ 5630311 h 5795027"/>
              <a:gd name="connsiteX13" fmla="*/ 559353 w 4282900"/>
              <a:gd name="connsiteY13" fmla="*/ 4939455 h 5795027"/>
              <a:gd name="connsiteX14" fmla="*/ 0 w 4282900"/>
              <a:gd name="connsiteY14" fmla="*/ 3746068 h 5795027"/>
              <a:gd name="connsiteX15" fmla="*/ 0 w 4282900"/>
              <a:gd name="connsiteY15" fmla="*/ 3441681 h 5795027"/>
              <a:gd name="connsiteX16" fmla="*/ 0 w 4282900"/>
              <a:gd name="connsiteY16" fmla="*/ 3042471 h 5795027"/>
              <a:gd name="connsiteX17" fmla="*/ 0 w 4282900"/>
              <a:gd name="connsiteY17" fmla="*/ 2752557 h 5795027"/>
              <a:gd name="connsiteX18" fmla="*/ 0 w 4282900"/>
              <a:gd name="connsiteY18" fmla="*/ 2231503 h 5795027"/>
              <a:gd name="connsiteX19" fmla="*/ 0 w 4282900"/>
              <a:gd name="connsiteY19" fmla="*/ 2048959 h 5795027"/>
              <a:gd name="connsiteX20" fmla="*/ 559354 w 4282900"/>
              <a:gd name="connsiteY20" fmla="*/ 855573 h 5795027"/>
              <a:gd name="connsiteX21" fmla="*/ 1950071 w 4282900"/>
              <a:gd name="connsiteY21" fmla="*/ 164715 h 579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282900" h="5795027">
                <a:moveTo>
                  <a:pt x="2144960" y="0"/>
                </a:moveTo>
                <a:lnTo>
                  <a:pt x="2332832" y="164715"/>
                </a:lnTo>
                <a:cubicBezTo>
                  <a:pt x="2798675" y="524709"/>
                  <a:pt x="3323620" y="623869"/>
                  <a:pt x="3723546" y="855573"/>
                </a:cubicBezTo>
                <a:cubicBezTo>
                  <a:pt x="4108105" y="1124469"/>
                  <a:pt x="4282900" y="1432851"/>
                  <a:pt x="4282900" y="2048959"/>
                </a:cubicBezTo>
                <a:lnTo>
                  <a:pt x="4282900" y="2231503"/>
                </a:lnTo>
                <a:lnTo>
                  <a:pt x="4282900" y="2752557"/>
                </a:lnTo>
                <a:lnTo>
                  <a:pt x="4282900" y="3042471"/>
                </a:lnTo>
                <a:lnTo>
                  <a:pt x="4282900" y="3441681"/>
                </a:lnTo>
                <a:lnTo>
                  <a:pt x="4282900" y="3746068"/>
                </a:lnTo>
                <a:cubicBezTo>
                  <a:pt x="4282900" y="4362177"/>
                  <a:pt x="4108103" y="4670559"/>
                  <a:pt x="3723546" y="4939455"/>
                </a:cubicBezTo>
                <a:cubicBezTo>
                  <a:pt x="3323617" y="5171158"/>
                  <a:pt x="2798672" y="5270318"/>
                  <a:pt x="2332829" y="5630311"/>
                </a:cubicBezTo>
                <a:lnTo>
                  <a:pt x="2137940" y="5795027"/>
                </a:lnTo>
                <a:lnTo>
                  <a:pt x="1950069" y="5630311"/>
                </a:lnTo>
                <a:cubicBezTo>
                  <a:pt x="1484225" y="5270318"/>
                  <a:pt x="959280" y="5171158"/>
                  <a:pt x="559353" y="4939455"/>
                </a:cubicBezTo>
                <a:cubicBezTo>
                  <a:pt x="174796" y="4670559"/>
                  <a:pt x="0" y="4362177"/>
                  <a:pt x="0" y="3746068"/>
                </a:cubicBezTo>
                <a:lnTo>
                  <a:pt x="0" y="3441681"/>
                </a:lnTo>
                <a:lnTo>
                  <a:pt x="0" y="3042471"/>
                </a:lnTo>
                <a:lnTo>
                  <a:pt x="0" y="2752557"/>
                </a:lnTo>
                <a:lnTo>
                  <a:pt x="0" y="2231503"/>
                </a:lnTo>
                <a:lnTo>
                  <a:pt x="0" y="2048959"/>
                </a:lnTo>
                <a:cubicBezTo>
                  <a:pt x="0" y="1432851"/>
                  <a:pt x="174797" y="1124469"/>
                  <a:pt x="559354" y="855573"/>
                </a:cubicBezTo>
                <a:cubicBezTo>
                  <a:pt x="959283" y="623869"/>
                  <a:pt x="1484227" y="524709"/>
                  <a:pt x="1950071" y="164715"/>
                </a:cubicBezTo>
                <a:close/>
              </a:path>
            </a:pathLst>
          </a:custGeom>
          <a:noFill/>
          <a:ln w="25400" cap="rnd">
            <a:solidFill>
              <a:schemeClr val="bg2">
                <a:lumMod val="75000"/>
                <a:alpha val="67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952A050D-F674-E17D-E075-67FD800DE682}"/>
              </a:ext>
            </a:extLst>
          </p:cNvPr>
          <p:cNvSpPr>
            <a:spLocks noGrp="1"/>
          </p:cNvSpPr>
          <p:nvPr>
            <p:ph type="title"/>
          </p:nvPr>
        </p:nvSpPr>
        <p:spPr>
          <a:xfrm>
            <a:off x="1533525" y="1821657"/>
            <a:ext cx="3028950" cy="3200400"/>
          </a:xfrm>
        </p:spPr>
        <p:txBody>
          <a:bodyPr>
            <a:normAutofit/>
          </a:bodyPr>
          <a:lstStyle/>
          <a:p>
            <a:pPr algn="ctr"/>
            <a:r>
              <a:rPr lang="en-US" dirty="0"/>
              <a:t>Project Links</a:t>
            </a:r>
          </a:p>
        </p:txBody>
      </p:sp>
      <p:sp>
        <p:nvSpPr>
          <p:cNvPr id="3" name="Content Placeholder 2">
            <a:extLst>
              <a:ext uri="{FF2B5EF4-FFF2-40B4-BE49-F238E27FC236}">
                <a16:creationId xmlns:a16="http://schemas.microsoft.com/office/drawing/2014/main" id="{67939ED3-3A35-966D-6A3D-1875B796E98F}"/>
              </a:ext>
            </a:extLst>
          </p:cNvPr>
          <p:cNvSpPr>
            <a:spLocks noGrp="1"/>
          </p:cNvSpPr>
          <p:nvPr>
            <p:ph idx="1"/>
          </p:nvPr>
        </p:nvSpPr>
        <p:spPr>
          <a:xfrm>
            <a:off x="6095999" y="876300"/>
            <a:ext cx="5352662" cy="5029201"/>
          </a:xfrm>
        </p:spPr>
        <p:txBody>
          <a:bodyPr anchor="ctr">
            <a:normAutofit/>
          </a:bodyPr>
          <a:lstStyle/>
          <a:p>
            <a:pPr>
              <a:lnSpc>
                <a:spcPct val="250000"/>
              </a:lnSpc>
            </a:pPr>
            <a:r>
              <a:rPr lang="en-US" dirty="0"/>
              <a:t>Project Brief: </a:t>
            </a:r>
            <a:r>
              <a:rPr lang="en-US" sz="1400" dirty="0">
                <a:hlinkClick r:id="rId2"/>
              </a:rPr>
              <a:t>Rockbuster Project Brief</a:t>
            </a:r>
            <a:r>
              <a:rPr lang="en-US" sz="1400" dirty="0"/>
              <a:t> </a:t>
            </a:r>
            <a:endParaRPr lang="en-US" dirty="0"/>
          </a:p>
          <a:p>
            <a:pPr>
              <a:lnSpc>
                <a:spcPct val="250000"/>
              </a:lnSpc>
            </a:pPr>
            <a:r>
              <a:rPr lang="en-US" dirty="0"/>
              <a:t>Data Dictionary: </a:t>
            </a:r>
            <a:r>
              <a:rPr lang="en-US" sz="1400" dirty="0">
                <a:hlinkClick r:id="rId3"/>
              </a:rPr>
              <a:t>Rockbuster Data Dictionary</a:t>
            </a:r>
            <a:r>
              <a:rPr lang="en-US" sz="1400" dirty="0"/>
              <a:t> </a:t>
            </a:r>
          </a:p>
          <a:p>
            <a:pPr>
              <a:lnSpc>
                <a:spcPct val="250000"/>
              </a:lnSpc>
            </a:pPr>
            <a:r>
              <a:rPr lang="en-US" dirty="0"/>
              <a:t>SQL Codes: </a:t>
            </a:r>
            <a:r>
              <a:rPr lang="en-US" sz="1400" dirty="0">
                <a:hlinkClick r:id="rId4"/>
              </a:rPr>
              <a:t>Rockbuster SQL Codes</a:t>
            </a:r>
            <a:r>
              <a:rPr lang="en-US" sz="1400" dirty="0"/>
              <a:t> </a:t>
            </a:r>
          </a:p>
          <a:p>
            <a:pPr>
              <a:lnSpc>
                <a:spcPct val="250000"/>
              </a:lnSpc>
            </a:pPr>
            <a:r>
              <a:rPr lang="en-US" dirty="0"/>
              <a:t>Project Final Presentation: </a:t>
            </a:r>
            <a:r>
              <a:rPr lang="en-US" sz="1400" dirty="0">
                <a:hlinkClick r:id="rId5"/>
              </a:rPr>
              <a:t>Rockbuster Final Presentation</a:t>
            </a:r>
            <a:r>
              <a:rPr lang="en-US" sz="1400" dirty="0"/>
              <a:t> </a:t>
            </a:r>
          </a:p>
        </p:txBody>
      </p:sp>
    </p:spTree>
    <p:extLst>
      <p:ext uri="{BB962C8B-B14F-4D97-AF65-F5344CB8AC3E}">
        <p14:creationId xmlns:p14="http://schemas.microsoft.com/office/powerpoint/2010/main" val="3176332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3B5305C3-9940-4541-9DEE-9AE9C3EA60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D41AC345-EF35-499A-B575-4837FEF46A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9594" y="841778"/>
            <a:ext cx="3876811" cy="5127565"/>
          </a:xfrm>
          <a:custGeom>
            <a:avLst/>
            <a:gdLst>
              <a:gd name="connsiteX0" fmla="*/ 1941583 w 3876811"/>
              <a:gd name="connsiteY0" fmla="*/ 0 h 5127565"/>
              <a:gd name="connsiteX1" fmla="*/ 2111641 w 3876811"/>
              <a:gd name="connsiteY1" fmla="*/ 149098 h 5127565"/>
              <a:gd name="connsiteX2" fmla="*/ 3370494 w 3876811"/>
              <a:gd name="connsiteY2" fmla="*/ 774450 h 5127565"/>
              <a:gd name="connsiteX3" fmla="*/ 3876811 w 3876811"/>
              <a:gd name="connsiteY3" fmla="*/ 1854685 h 5127565"/>
              <a:gd name="connsiteX4" fmla="*/ 3876810 w 3876811"/>
              <a:gd name="connsiteY4" fmla="*/ 2507216 h 5127565"/>
              <a:gd name="connsiteX5" fmla="*/ 3872563 w 3876811"/>
              <a:gd name="connsiteY5" fmla="*/ 5127565 h 5127565"/>
              <a:gd name="connsiteX6" fmla="*/ 4248 w 3876811"/>
              <a:gd name="connsiteY6" fmla="*/ 5127565 h 5127565"/>
              <a:gd name="connsiteX7" fmla="*/ 0 w 3876811"/>
              <a:gd name="connsiteY7" fmla="*/ 2507216 h 5127565"/>
              <a:gd name="connsiteX8" fmla="*/ 1 w 3876811"/>
              <a:gd name="connsiteY8" fmla="*/ 1854685 h 5127565"/>
              <a:gd name="connsiteX9" fmla="*/ 506320 w 3876811"/>
              <a:gd name="connsiteY9" fmla="*/ 774450 h 5127565"/>
              <a:gd name="connsiteX10" fmla="*/ 1765173 w 3876811"/>
              <a:gd name="connsiteY10" fmla="*/ 149098 h 5127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76811" h="5127565">
                <a:moveTo>
                  <a:pt x="1941583" y="0"/>
                </a:moveTo>
                <a:lnTo>
                  <a:pt x="2111641" y="149098"/>
                </a:lnTo>
                <a:cubicBezTo>
                  <a:pt x="2533316" y="474958"/>
                  <a:pt x="3008486" y="564716"/>
                  <a:pt x="3370494" y="774450"/>
                </a:cubicBezTo>
                <a:cubicBezTo>
                  <a:pt x="3718589" y="1017851"/>
                  <a:pt x="3876811" y="1296993"/>
                  <a:pt x="3876811" y="1854685"/>
                </a:cubicBezTo>
                <a:cubicBezTo>
                  <a:pt x="3876811" y="2072195"/>
                  <a:pt x="3876810" y="2289706"/>
                  <a:pt x="3876810" y="2507216"/>
                </a:cubicBezTo>
                <a:lnTo>
                  <a:pt x="3872563" y="5127565"/>
                </a:lnTo>
                <a:lnTo>
                  <a:pt x="4248" y="5127565"/>
                </a:lnTo>
                <a:lnTo>
                  <a:pt x="0" y="2507216"/>
                </a:lnTo>
                <a:cubicBezTo>
                  <a:pt x="0" y="2289706"/>
                  <a:pt x="1" y="2072195"/>
                  <a:pt x="1" y="1854685"/>
                </a:cubicBezTo>
                <a:cubicBezTo>
                  <a:pt x="1" y="1296993"/>
                  <a:pt x="158225" y="1017851"/>
                  <a:pt x="506320" y="774450"/>
                </a:cubicBezTo>
                <a:cubicBezTo>
                  <a:pt x="868329" y="564716"/>
                  <a:pt x="1343500" y="474958"/>
                  <a:pt x="1765173" y="149098"/>
                </a:cubicBezTo>
                <a:close/>
              </a:path>
            </a:pathLst>
          </a:custGeom>
          <a:solidFill>
            <a:schemeClr val="bg2">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C071BDA1-F0B0-41DF-BC28-7DDA5D3CD7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0827" y="759617"/>
            <a:ext cx="4014345" cy="5291886"/>
          </a:xfrm>
          <a:custGeom>
            <a:avLst/>
            <a:gdLst>
              <a:gd name="connsiteX0" fmla="*/ 2010463 w 4014345"/>
              <a:gd name="connsiteY0" fmla="*/ 0 h 5302828"/>
              <a:gd name="connsiteX1" fmla="*/ 2186554 w 4014345"/>
              <a:gd name="connsiteY1" fmla="*/ 153908 h 5302828"/>
              <a:gd name="connsiteX2" fmla="*/ 3490066 w 4014345"/>
              <a:gd name="connsiteY2" fmla="*/ 799434 h 5302828"/>
              <a:gd name="connsiteX3" fmla="*/ 4014345 w 4014345"/>
              <a:gd name="connsiteY3" fmla="*/ 1914517 h 5302828"/>
              <a:gd name="connsiteX4" fmla="*/ 4014344 w 4014345"/>
              <a:gd name="connsiteY4" fmla="*/ 2588099 h 5302828"/>
              <a:gd name="connsiteX5" fmla="*/ 4009930 w 4014345"/>
              <a:gd name="connsiteY5" fmla="*/ 5302828 h 5302828"/>
              <a:gd name="connsiteX6" fmla="*/ 4415 w 4014345"/>
              <a:gd name="connsiteY6" fmla="*/ 5302828 h 5302828"/>
              <a:gd name="connsiteX7" fmla="*/ 0 w 4014345"/>
              <a:gd name="connsiteY7" fmla="*/ 2588099 h 5302828"/>
              <a:gd name="connsiteX8" fmla="*/ 1 w 4014345"/>
              <a:gd name="connsiteY8" fmla="*/ 1914517 h 5302828"/>
              <a:gd name="connsiteX9" fmla="*/ 524282 w 4014345"/>
              <a:gd name="connsiteY9" fmla="*/ 799434 h 5302828"/>
              <a:gd name="connsiteX10" fmla="*/ 1827794 w 4014345"/>
              <a:gd name="connsiteY10" fmla="*/ 153908 h 5302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14345" h="5302828">
                <a:moveTo>
                  <a:pt x="2010463" y="0"/>
                </a:moveTo>
                <a:lnTo>
                  <a:pt x="2186554" y="153908"/>
                </a:lnTo>
                <a:cubicBezTo>
                  <a:pt x="2623188" y="490280"/>
                  <a:pt x="3115215" y="582934"/>
                  <a:pt x="3490066" y="799434"/>
                </a:cubicBezTo>
                <a:cubicBezTo>
                  <a:pt x="3850510" y="1050687"/>
                  <a:pt x="4014345" y="1338834"/>
                  <a:pt x="4014345" y="1914517"/>
                </a:cubicBezTo>
                <a:cubicBezTo>
                  <a:pt x="4014345" y="2139044"/>
                  <a:pt x="4014344" y="2363572"/>
                  <a:pt x="4014344" y="2588099"/>
                </a:cubicBezTo>
                <a:lnTo>
                  <a:pt x="4009930" y="5302828"/>
                </a:lnTo>
                <a:lnTo>
                  <a:pt x="4415" y="5302828"/>
                </a:lnTo>
                <a:lnTo>
                  <a:pt x="0" y="2588099"/>
                </a:lnTo>
                <a:cubicBezTo>
                  <a:pt x="0" y="2363572"/>
                  <a:pt x="1" y="2139044"/>
                  <a:pt x="1" y="1914517"/>
                </a:cubicBezTo>
                <a:cubicBezTo>
                  <a:pt x="1" y="1338834"/>
                  <a:pt x="163838" y="1050687"/>
                  <a:pt x="524282" y="799434"/>
                </a:cubicBezTo>
                <a:cubicBezTo>
                  <a:pt x="899134" y="582934"/>
                  <a:pt x="1391162" y="490280"/>
                  <a:pt x="1827794" y="153908"/>
                </a:cubicBezTo>
                <a:close/>
              </a:path>
            </a:pathLst>
          </a:custGeom>
          <a:noFill/>
          <a:ln w="25400" cap="rnd">
            <a:solidFill>
              <a:schemeClr val="bg2">
                <a:lumMod val="9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CFF16B55-A114-9DAD-6232-20CB662935D8}"/>
              </a:ext>
            </a:extLst>
          </p:cNvPr>
          <p:cNvSpPr>
            <a:spLocks noGrp="1"/>
          </p:cNvSpPr>
          <p:nvPr>
            <p:ph type="title"/>
          </p:nvPr>
        </p:nvSpPr>
        <p:spPr>
          <a:xfrm>
            <a:off x="1476531" y="2300991"/>
            <a:ext cx="3117954" cy="2878111"/>
          </a:xfrm>
        </p:spPr>
        <p:txBody>
          <a:bodyPr>
            <a:normAutofit fontScale="90000"/>
          </a:bodyPr>
          <a:lstStyle/>
          <a:p>
            <a:pPr algn="ctr"/>
            <a:r>
              <a:rPr lang="en-US" dirty="0"/>
              <a:t>Instacart Grocery Basket Analysis Project</a:t>
            </a:r>
          </a:p>
        </p:txBody>
      </p:sp>
      <p:graphicFrame>
        <p:nvGraphicFramePr>
          <p:cNvPr id="7" name="Content Placeholder 2">
            <a:extLst>
              <a:ext uri="{FF2B5EF4-FFF2-40B4-BE49-F238E27FC236}">
                <a16:creationId xmlns:a16="http://schemas.microsoft.com/office/drawing/2014/main" id="{A1D65C15-8FA5-18F9-7A8B-FC2E74456D74}"/>
              </a:ext>
            </a:extLst>
          </p:cNvPr>
          <p:cNvGraphicFramePr>
            <a:graphicFrameLocks noGrp="1"/>
          </p:cNvGraphicFramePr>
          <p:nvPr>
            <p:ph idx="1"/>
            <p:extLst>
              <p:ext uri="{D42A27DB-BD31-4B8C-83A1-F6EECF244321}">
                <p14:modId xmlns:p14="http://schemas.microsoft.com/office/powerpoint/2010/main" val="2870117351"/>
              </p:ext>
            </p:extLst>
          </p:nvPr>
        </p:nvGraphicFramePr>
        <p:xfrm>
          <a:off x="5422109" y="180975"/>
          <a:ext cx="6503191" cy="6477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extBox 3">
            <a:extLst>
              <a:ext uri="{FF2B5EF4-FFF2-40B4-BE49-F238E27FC236}">
                <a16:creationId xmlns:a16="http://schemas.microsoft.com/office/drawing/2014/main" id="{D0E38E17-B2C6-85E4-CB6F-B8D6C837EB23}"/>
              </a:ext>
            </a:extLst>
          </p:cNvPr>
          <p:cNvSpPr txBox="1"/>
          <p:nvPr/>
        </p:nvSpPr>
        <p:spPr>
          <a:xfrm>
            <a:off x="8067676" y="599805"/>
            <a:ext cx="3190875" cy="523220"/>
          </a:xfrm>
          <a:prstGeom prst="rect">
            <a:avLst/>
          </a:prstGeom>
          <a:noFill/>
        </p:spPr>
        <p:txBody>
          <a:bodyPr wrap="square" rtlCol="0">
            <a:spAutoFit/>
          </a:bodyPr>
          <a:lstStyle/>
          <a:p>
            <a:r>
              <a:rPr lang="en-US" sz="1400" dirty="0"/>
              <a:t>Uncover more information about Instacart’s sales patterns.</a:t>
            </a:r>
          </a:p>
        </p:txBody>
      </p:sp>
      <p:sp>
        <p:nvSpPr>
          <p:cNvPr id="6" name="TextBox 5">
            <a:extLst>
              <a:ext uri="{FF2B5EF4-FFF2-40B4-BE49-F238E27FC236}">
                <a16:creationId xmlns:a16="http://schemas.microsoft.com/office/drawing/2014/main" id="{149D0CCB-6274-0469-3D48-9ED6859DC16F}"/>
              </a:ext>
            </a:extLst>
          </p:cNvPr>
          <p:cNvSpPr txBox="1"/>
          <p:nvPr/>
        </p:nvSpPr>
        <p:spPr>
          <a:xfrm>
            <a:off x="8067676" y="1918073"/>
            <a:ext cx="3741886" cy="1169551"/>
          </a:xfrm>
          <a:prstGeom prst="rect">
            <a:avLst/>
          </a:prstGeom>
          <a:noFill/>
        </p:spPr>
        <p:txBody>
          <a:bodyPr wrap="square" rtlCol="0">
            <a:spAutoFit/>
          </a:bodyPr>
          <a:lstStyle/>
          <a:p>
            <a:pPr marL="285750" indent="-285750">
              <a:buFont typeface="Arial" panose="020B0604020202020204" pitchFamily="34" charset="0"/>
              <a:buChar char="•"/>
            </a:pPr>
            <a:r>
              <a:rPr lang="en-US" sz="1400" dirty="0">
                <a:hlinkClick r:id="rId7"/>
              </a:rPr>
              <a:t>Customers Data Set</a:t>
            </a:r>
            <a:endParaRPr lang="en-US" sz="1400" dirty="0"/>
          </a:p>
          <a:p>
            <a:pPr marL="285750" indent="-285750">
              <a:buFont typeface="Arial" panose="020B0604020202020204" pitchFamily="34" charset="0"/>
              <a:buChar char="•"/>
            </a:pPr>
            <a:r>
              <a:rPr lang="en-US" sz="1400" dirty="0"/>
              <a:t>“The Instacart Online Grocery Shopping Dataset 2017”, Accessed from </a:t>
            </a:r>
            <a:r>
              <a:rPr lang="en-US" sz="1400" dirty="0">
                <a:hlinkClick r:id="rId8"/>
              </a:rPr>
              <a:t>www.instacart.com/datasets/grocery-shopping-2017</a:t>
            </a:r>
            <a:r>
              <a:rPr lang="en-US" sz="1400" dirty="0"/>
              <a:t> via </a:t>
            </a:r>
            <a:r>
              <a:rPr lang="en-US" sz="1400" dirty="0">
                <a:hlinkClick r:id="rId9"/>
              </a:rPr>
              <a:t>Kaggle</a:t>
            </a:r>
            <a:r>
              <a:rPr lang="en-US" sz="1400" dirty="0"/>
              <a:t>   </a:t>
            </a:r>
          </a:p>
        </p:txBody>
      </p:sp>
      <p:sp>
        <p:nvSpPr>
          <p:cNvPr id="8" name="TextBox 7">
            <a:extLst>
              <a:ext uri="{FF2B5EF4-FFF2-40B4-BE49-F238E27FC236}">
                <a16:creationId xmlns:a16="http://schemas.microsoft.com/office/drawing/2014/main" id="{01612D2A-2706-C1C6-73E7-3153D37D12DE}"/>
              </a:ext>
            </a:extLst>
          </p:cNvPr>
          <p:cNvSpPr txBox="1"/>
          <p:nvPr/>
        </p:nvSpPr>
        <p:spPr>
          <a:xfrm>
            <a:off x="8067675" y="3608998"/>
            <a:ext cx="3741885" cy="1384995"/>
          </a:xfrm>
          <a:prstGeom prst="rect">
            <a:avLst/>
          </a:prstGeom>
          <a:noFill/>
        </p:spPr>
        <p:txBody>
          <a:bodyPr wrap="square" numCol="2" rtlCol="0">
            <a:spAutoFit/>
          </a:bodyPr>
          <a:lstStyle/>
          <a:p>
            <a:pPr marL="285750" lvl="0" indent="-285750">
              <a:buFont typeface="Arial" panose="020B0604020202020204" pitchFamily="34" charset="0"/>
              <a:buChar char="•"/>
            </a:pPr>
            <a:r>
              <a:rPr lang="en-US" sz="1400" dirty="0"/>
              <a:t>Microsoft Word</a:t>
            </a:r>
          </a:p>
          <a:p>
            <a:pPr marL="285750" lvl="0" indent="-285750">
              <a:buFont typeface="Arial" panose="020B0604020202020204" pitchFamily="34" charset="0"/>
              <a:buChar char="•"/>
            </a:pPr>
            <a:r>
              <a:rPr lang="en-US" sz="1400" dirty="0"/>
              <a:t>Microsoft Excel</a:t>
            </a:r>
          </a:p>
          <a:p>
            <a:pPr marL="285750" lvl="0" indent="-285750">
              <a:buFont typeface="Arial" panose="020B0604020202020204" pitchFamily="34" charset="0"/>
              <a:buChar char="•"/>
            </a:pPr>
            <a:r>
              <a:rPr lang="en-US" sz="1400" dirty="0"/>
              <a:t>Microsoft Powerpoint</a:t>
            </a:r>
          </a:p>
          <a:p>
            <a:pPr marL="285750" lvl="0" indent="-285750">
              <a:buFont typeface="Arial" panose="020B0604020202020204" pitchFamily="34" charset="0"/>
              <a:buChar char="•"/>
            </a:pPr>
            <a:r>
              <a:rPr lang="en-US" sz="1400" dirty="0"/>
              <a:t>Python</a:t>
            </a:r>
          </a:p>
          <a:p>
            <a:pPr marL="285750" lvl="0" indent="-285750">
              <a:buFont typeface="Arial" panose="020B0604020202020204" pitchFamily="34" charset="0"/>
              <a:buChar char="•"/>
            </a:pPr>
            <a:r>
              <a:rPr lang="en-US" sz="1400" dirty="0" err="1"/>
              <a:t>Jupyter</a:t>
            </a:r>
            <a:endParaRPr lang="en-US" sz="1400" dirty="0"/>
          </a:p>
          <a:p>
            <a:pPr marL="285750" lvl="0" indent="-285750">
              <a:buFont typeface="Arial" panose="020B0604020202020204" pitchFamily="34" charset="0"/>
              <a:buChar char="•"/>
            </a:pPr>
            <a:r>
              <a:rPr lang="en-US" sz="1400" dirty="0"/>
              <a:t>Pandas</a:t>
            </a:r>
          </a:p>
          <a:p>
            <a:pPr marL="285750" lvl="0" indent="-285750">
              <a:buFont typeface="Arial" panose="020B0604020202020204" pitchFamily="34" charset="0"/>
              <a:buChar char="•"/>
            </a:pPr>
            <a:r>
              <a:rPr lang="en-US" sz="1400" dirty="0" err="1"/>
              <a:t>Numpy</a:t>
            </a:r>
            <a:endParaRPr lang="en-US" sz="1400" dirty="0"/>
          </a:p>
          <a:p>
            <a:pPr marL="285750" lvl="0" indent="-285750">
              <a:buFont typeface="Arial" panose="020B0604020202020204" pitchFamily="34" charset="0"/>
              <a:buChar char="•"/>
            </a:pPr>
            <a:r>
              <a:rPr lang="en-US" sz="1400" dirty="0" err="1"/>
              <a:t>Scipy</a:t>
            </a:r>
            <a:endParaRPr lang="en-US" sz="1400" dirty="0"/>
          </a:p>
          <a:p>
            <a:pPr marL="285750" lvl="0" indent="-285750">
              <a:buFont typeface="Arial" panose="020B0604020202020204" pitchFamily="34" charset="0"/>
              <a:buChar char="•"/>
            </a:pPr>
            <a:r>
              <a:rPr lang="en-US" sz="1400" dirty="0"/>
              <a:t>Seaborn</a:t>
            </a:r>
          </a:p>
          <a:p>
            <a:pPr marL="285750" lvl="0" indent="-285750">
              <a:buFont typeface="Arial" panose="020B0604020202020204" pitchFamily="34" charset="0"/>
              <a:buChar char="•"/>
            </a:pPr>
            <a:r>
              <a:rPr lang="en-US" sz="1400" dirty="0"/>
              <a:t>Matplotlib</a:t>
            </a:r>
          </a:p>
        </p:txBody>
      </p:sp>
      <p:sp>
        <p:nvSpPr>
          <p:cNvPr id="9" name="TextBox 8">
            <a:extLst>
              <a:ext uri="{FF2B5EF4-FFF2-40B4-BE49-F238E27FC236}">
                <a16:creationId xmlns:a16="http://schemas.microsoft.com/office/drawing/2014/main" id="{C18D6785-A1BD-B554-6DD1-0D164B87BAFB}"/>
              </a:ext>
            </a:extLst>
          </p:cNvPr>
          <p:cNvSpPr txBox="1"/>
          <p:nvPr/>
        </p:nvSpPr>
        <p:spPr>
          <a:xfrm>
            <a:off x="8067676" y="5285825"/>
            <a:ext cx="3857624" cy="2677656"/>
          </a:xfrm>
          <a:prstGeom prst="rect">
            <a:avLst/>
          </a:prstGeom>
          <a:noFill/>
        </p:spPr>
        <p:txBody>
          <a:bodyPr wrap="square" numCol="2" rtlCol="0">
            <a:spAutoFit/>
          </a:bodyPr>
          <a:lstStyle/>
          <a:p>
            <a:pPr marL="285750" lvl="0" indent="-285750">
              <a:buFont typeface="Arial" panose="020B0604020202020204" pitchFamily="34" charset="0"/>
              <a:buChar char="•"/>
            </a:pPr>
            <a:r>
              <a:rPr lang="en-US" sz="1400" dirty="0"/>
              <a:t>Reporting in Excel</a:t>
            </a:r>
          </a:p>
          <a:p>
            <a:pPr marL="285750" lvl="0" indent="-285750">
              <a:buFont typeface="Arial" panose="020B0604020202020204" pitchFamily="34" charset="0"/>
              <a:buChar char="•"/>
            </a:pPr>
            <a:r>
              <a:rPr lang="en-US" sz="1400" dirty="0"/>
              <a:t>Data Cleaning and Wrangling</a:t>
            </a:r>
          </a:p>
          <a:p>
            <a:pPr marL="285750" lvl="0" indent="-285750">
              <a:buFont typeface="Arial" panose="020B0604020202020204" pitchFamily="34" charset="0"/>
              <a:buChar char="•"/>
            </a:pPr>
            <a:r>
              <a:rPr lang="en-US" sz="1400" dirty="0"/>
              <a:t>Data Merging</a:t>
            </a:r>
          </a:p>
          <a:p>
            <a:pPr marL="285750" lvl="0" indent="-285750">
              <a:buFont typeface="Arial" panose="020B0604020202020204" pitchFamily="34" charset="0"/>
              <a:buChar char="•"/>
            </a:pPr>
            <a:r>
              <a:rPr lang="en-US" sz="1400" dirty="0"/>
              <a:t>Deriving Variables</a:t>
            </a:r>
          </a:p>
          <a:p>
            <a:pPr marL="285750" lvl="0" indent="-285750">
              <a:buFont typeface="Arial" panose="020B0604020202020204" pitchFamily="34" charset="0"/>
              <a:buChar char="•"/>
            </a:pPr>
            <a:r>
              <a:rPr lang="en-US" sz="1400" dirty="0"/>
              <a:t>Grouping Data</a:t>
            </a:r>
          </a:p>
          <a:p>
            <a:pPr marL="285750" lvl="0" indent="-285750">
              <a:buFont typeface="Arial" panose="020B0604020202020204" pitchFamily="34" charset="0"/>
              <a:buChar char="•"/>
            </a:pPr>
            <a:endParaRPr lang="en-US" sz="1400" dirty="0"/>
          </a:p>
          <a:p>
            <a:pPr marL="285750" lvl="0" indent="-285750">
              <a:buFont typeface="Arial" panose="020B0604020202020204" pitchFamily="34" charset="0"/>
              <a:buChar char="•"/>
            </a:pPr>
            <a:endParaRPr lang="en-US" sz="1400" dirty="0"/>
          </a:p>
          <a:p>
            <a:pPr marL="285750" lvl="0" indent="-285750">
              <a:buFont typeface="Arial" panose="020B0604020202020204" pitchFamily="34" charset="0"/>
              <a:buChar char="•"/>
            </a:pPr>
            <a:endParaRPr lang="en-US" sz="1400" dirty="0"/>
          </a:p>
          <a:p>
            <a:pPr marL="285750" lvl="0" indent="-285750">
              <a:buFont typeface="Arial" panose="020B0604020202020204" pitchFamily="34" charset="0"/>
              <a:buChar char="•"/>
            </a:pPr>
            <a:endParaRPr lang="en-US" sz="1400" dirty="0"/>
          </a:p>
          <a:p>
            <a:pPr marL="285750" lvl="0" indent="-285750">
              <a:buFont typeface="Arial" panose="020B0604020202020204" pitchFamily="34" charset="0"/>
              <a:buChar char="•"/>
            </a:pPr>
            <a:endParaRPr lang="en-US" sz="1400" dirty="0"/>
          </a:p>
          <a:p>
            <a:pPr marL="285750" lvl="0" indent="-285750">
              <a:buFont typeface="Arial" panose="020B0604020202020204" pitchFamily="34" charset="0"/>
              <a:buChar char="•"/>
            </a:pPr>
            <a:endParaRPr lang="en-US" sz="1400" dirty="0"/>
          </a:p>
          <a:p>
            <a:pPr marL="285750" lvl="0" indent="-285750">
              <a:buFont typeface="Arial" panose="020B0604020202020204" pitchFamily="34" charset="0"/>
              <a:buChar char="•"/>
            </a:pPr>
            <a:r>
              <a:rPr lang="en-US" sz="1400" dirty="0"/>
              <a:t>Aggregating Data</a:t>
            </a:r>
          </a:p>
          <a:p>
            <a:pPr marL="285750" lvl="0" indent="-285750">
              <a:buFont typeface="Arial" panose="020B0604020202020204" pitchFamily="34" charset="0"/>
              <a:buChar char="•"/>
            </a:pPr>
            <a:r>
              <a:rPr lang="en-US" sz="1400" dirty="0"/>
              <a:t>Population Flows</a:t>
            </a:r>
          </a:p>
          <a:p>
            <a:pPr marL="285750" lvl="0" indent="-285750">
              <a:buFont typeface="Arial" panose="020B0604020202020204" pitchFamily="34" charset="0"/>
              <a:buChar char="•"/>
            </a:pPr>
            <a:r>
              <a:rPr lang="en-US" sz="1400" dirty="0"/>
              <a:t>Coding Etiquette</a:t>
            </a:r>
          </a:p>
          <a:p>
            <a:pPr marL="285750" lvl="0" indent="-285750">
              <a:buFont typeface="Arial" panose="020B0604020202020204" pitchFamily="34" charset="0"/>
              <a:buChar char="•"/>
            </a:pPr>
            <a:r>
              <a:rPr lang="en-US" sz="1400" dirty="0"/>
              <a:t>Data Visualization with Python</a:t>
            </a:r>
          </a:p>
          <a:p>
            <a:endParaRPr lang="en-US" dirty="0"/>
          </a:p>
        </p:txBody>
      </p:sp>
    </p:spTree>
    <p:extLst>
      <p:ext uri="{BB962C8B-B14F-4D97-AF65-F5344CB8AC3E}">
        <p14:creationId xmlns:p14="http://schemas.microsoft.com/office/powerpoint/2010/main" val="2167673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B4672F-F808-BA88-9AB1-542054B8BD3D}"/>
              </a:ext>
            </a:extLst>
          </p:cNvPr>
          <p:cNvSpPr>
            <a:spLocks noGrp="1"/>
          </p:cNvSpPr>
          <p:nvPr>
            <p:ph type="title"/>
          </p:nvPr>
        </p:nvSpPr>
        <p:spPr>
          <a:xfrm>
            <a:off x="472164" y="485135"/>
            <a:ext cx="9076329" cy="1064277"/>
          </a:xfrm>
        </p:spPr>
        <p:txBody>
          <a:bodyPr>
            <a:normAutofit fontScale="90000"/>
          </a:bodyPr>
          <a:lstStyle/>
          <a:p>
            <a:r>
              <a:rPr lang="en-US" dirty="0"/>
              <a:t>When Do Customers Use Instacart the Most?</a:t>
            </a:r>
          </a:p>
        </p:txBody>
      </p:sp>
      <p:sp>
        <p:nvSpPr>
          <p:cNvPr id="3" name="Content Placeholder 2">
            <a:extLst>
              <a:ext uri="{FF2B5EF4-FFF2-40B4-BE49-F238E27FC236}">
                <a16:creationId xmlns:a16="http://schemas.microsoft.com/office/drawing/2014/main" id="{58E34255-CDAB-6F4F-13E2-E4C92654A3F6}"/>
              </a:ext>
            </a:extLst>
          </p:cNvPr>
          <p:cNvSpPr>
            <a:spLocks noGrp="1"/>
          </p:cNvSpPr>
          <p:nvPr>
            <p:ph idx="1"/>
          </p:nvPr>
        </p:nvSpPr>
        <p:spPr>
          <a:xfrm>
            <a:off x="472164" y="2167386"/>
            <a:ext cx="2797248" cy="3560554"/>
          </a:xfrm>
        </p:spPr>
        <p:txBody>
          <a:bodyPr>
            <a:normAutofit/>
          </a:bodyPr>
          <a:lstStyle/>
          <a:p>
            <a:r>
              <a:rPr lang="en-US" dirty="0"/>
              <a:t>The busiest days of the week are Saturday and Sunday, and the busiest hours are between 9am and 5pm. Customers spend the most money on Wednesday and Thursday, and the most expensive items are bought before 5 am. </a:t>
            </a:r>
          </a:p>
        </p:txBody>
      </p:sp>
      <p:pic>
        <p:nvPicPr>
          <p:cNvPr id="5" name="Picture 4">
            <a:extLst>
              <a:ext uri="{FF2B5EF4-FFF2-40B4-BE49-F238E27FC236}">
                <a16:creationId xmlns:a16="http://schemas.microsoft.com/office/drawing/2014/main" id="{B6E20A63-4CD8-FA29-873E-BBA5E420A22B}"/>
              </a:ext>
            </a:extLst>
          </p:cNvPr>
          <p:cNvPicPr>
            <a:picLocks noChangeAspect="1"/>
          </p:cNvPicPr>
          <p:nvPr/>
        </p:nvPicPr>
        <p:blipFill>
          <a:blip r:embed="rId2"/>
          <a:stretch>
            <a:fillRect/>
          </a:stretch>
        </p:blipFill>
        <p:spPr>
          <a:xfrm>
            <a:off x="4066190" y="1674797"/>
            <a:ext cx="3735002" cy="1988768"/>
          </a:xfrm>
          <a:prstGeom prst="rect">
            <a:avLst/>
          </a:prstGeom>
        </p:spPr>
      </p:pic>
      <p:pic>
        <p:nvPicPr>
          <p:cNvPr id="7" name="Picture 6">
            <a:extLst>
              <a:ext uri="{FF2B5EF4-FFF2-40B4-BE49-F238E27FC236}">
                <a16:creationId xmlns:a16="http://schemas.microsoft.com/office/drawing/2014/main" id="{484D7D05-E980-E342-4362-B86A7281511D}"/>
              </a:ext>
            </a:extLst>
          </p:cNvPr>
          <p:cNvPicPr>
            <a:picLocks noChangeAspect="1"/>
          </p:cNvPicPr>
          <p:nvPr/>
        </p:nvPicPr>
        <p:blipFill>
          <a:blip r:embed="rId3"/>
          <a:stretch>
            <a:fillRect/>
          </a:stretch>
        </p:blipFill>
        <p:spPr>
          <a:xfrm>
            <a:off x="8143960" y="4169345"/>
            <a:ext cx="3884750" cy="2027716"/>
          </a:xfrm>
          <a:prstGeom prst="rect">
            <a:avLst/>
          </a:prstGeom>
        </p:spPr>
      </p:pic>
      <p:pic>
        <p:nvPicPr>
          <p:cNvPr id="9" name="Picture 8">
            <a:extLst>
              <a:ext uri="{FF2B5EF4-FFF2-40B4-BE49-F238E27FC236}">
                <a16:creationId xmlns:a16="http://schemas.microsoft.com/office/drawing/2014/main" id="{C4B34076-2DEE-5F02-1437-6B087F6A8358}"/>
              </a:ext>
            </a:extLst>
          </p:cNvPr>
          <p:cNvPicPr>
            <a:picLocks noChangeAspect="1"/>
          </p:cNvPicPr>
          <p:nvPr/>
        </p:nvPicPr>
        <p:blipFill>
          <a:blip r:embed="rId4"/>
          <a:stretch>
            <a:fillRect/>
          </a:stretch>
        </p:blipFill>
        <p:spPr>
          <a:xfrm>
            <a:off x="8143960" y="1674796"/>
            <a:ext cx="3790281" cy="1988767"/>
          </a:xfrm>
          <a:prstGeom prst="rect">
            <a:avLst/>
          </a:prstGeom>
        </p:spPr>
      </p:pic>
      <p:pic>
        <p:nvPicPr>
          <p:cNvPr id="11" name="Picture 10">
            <a:extLst>
              <a:ext uri="{FF2B5EF4-FFF2-40B4-BE49-F238E27FC236}">
                <a16:creationId xmlns:a16="http://schemas.microsoft.com/office/drawing/2014/main" id="{335E4854-F090-015B-8D49-FD665451A158}"/>
              </a:ext>
            </a:extLst>
          </p:cNvPr>
          <p:cNvPicPr>
            <a:picLocks noChangeAspect="1"/>
          </p:cNvPicPr>
          <p:nvPr/>
        </p:nvPicPr>
        <p:blipFill>
          <a:blip r:embed="rId5"/>
          <a:stretch>
            <a:fillRect/>
          </a:stretch>
        </p:blipFill>
        <p:spPr>
          <a:xfrm>
            <a:off x="4066190" y="4169345"/>
            <a:ext cx="3711335" cy="2027716"/>
          </a:xfrm>
          <a:prstGeom prst="rect">
            <a:avLst/>
          </a:prstGeom>
        </p:spPr>
      </p:pic>
    </p:spTree>
    <p:extLst>
      <p:ext uri="{BB962C8B-B14F-4D97-AF65-F5344CB8AC3E}">
        <p14:creationId xmlns:p14="http://schemas.microsoft.com/office/powerpoint/2010/main" val="10116253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7A851C-7E35-426A-7ACB-DD8623D0F004}"/>
              </a:ext>
            </a:extLst>
          </p:cNvPr>
          <p:cNvSpPr>
            <a:spLocks noGrp="1"/>
          </p:cNvSpPr>
          <p:nvPr>
            <p:ph type="title"/>
          </p:nvPr>
        </p:nvSpPr>
        <p:spPr>
          <a:xfrm>
            <a:off x="352892" y="581350"/>
            <a:ext cx="9076329" cy="1064277"/>
          </a:xfrm>
        </p:spPr>
        <p:txBody>
          <a:bodyPr/>
          <a:lstStyle/>
          <a:p>
            <a:r>
              <a:rPr lang="en-US" dirty="0"/>
              <a:t>Who Uses Instacart the Most?</a:t>
            </a:r>
          </a:p>
        </p:txBody>
      </p:sp>
      <p:sp>
        <p:nvSpPr>
          <p:cNvPr id="3" name="Content Placeholder 2">
            <a:extLst>
              <a:ext uri="{FF2B5EF4-FFF2-40B4-BE49-F238E27FC236}">
                <a16:creationId xmlns:a16="http://schemas.microsoft.com/office/drawing/2014/main" id="{903AB136-E663-F3B6-3D49-414DA28075FA}"/>
              </a:ext>
            </a:extLst>
          </p:cNvPr>
          <p:cNvSpPr>
            <a:spLocks noGrp="1"/>
          </p:cNvSpPr>
          <p:nvPr>
            <p:ph idx="1"/>
          </p:nvPr>
        </p:nvSpPr>
        <p:spPr>
          <a:xfrm>
            <a:off x="295432" y="2009322"/>
            <a:ext cx="4353401" cy="4535360"/>
          </a:xfrm>
        </p:spPr>
        <p:txBody>
          <a:bodyPr>
            <a:normAutofit/>
          </a:bodyPr>
          <a:lstStyle/>
          <a:p>
            <a:r>
              <a:rPr lang="en-US" dirty="0"/>
              <a:t>Middle-aged people have the highest frequency of orders.</a:t>
            </a:r>
          </a:p>
          <a:p>
            <a:r>
              <a:rPr lang="en-US" dirty="0"/>
              <a:t>People with dependants were more likely to place orders than those without.</a:t>
            </a:r>
          </a:p>
          <a:p>
            <a:r>
              <a:rPr lang="en-US" dirty="0"/>
              <a:t>The South had the most Instacart users.</a:t>
            </a:r>
          </a:p>
          <a:p>
            <a:r>
              <a:rPr lang="en-US" dirty="0"/>
              <a:t>People who fell in the middle-income bracket had highest frequency of orders.</a:t>
            </a:r>
          </a:p>
          <a:p>
            <a:endParaRPr lang="en-US" dirty="0"/>
          </a:p>
        </p:txBody>
      </p:sp>
      <p:pic>
        <p:nvPicPr>
          <p:cNvPr id="5" name="Picture 4">
            <a:extLst>
              <a:ext uri="{FF2B5EF4-FFF2-40B4-BE49-F238E27FC236}">
                <a16:creationId xmlns:a16="http://schemas.microsoft.com/office/drawing/2014/main" id="{DF3C8B9D-5C21-8128-60A4-3EF071722D6D}"/>
              </a:ext>
            </a:extLst>
          </p:cNvPr>
          <p:cNvPicPr>
            <a:picLocks noChangeAspect="1"/>
          </p:cNvPicPr>
          <p:nvPr/>
        </p:nvPicPr>
        <p:blipFill>
          <a:blip r:embed="rId2"/>
          <a:stretch>
            <a:fillRect/>
          </a:stretch>
        </p:blipFill>
        <p:spPr>
          <a:xfrm>
            <a:off x="8297183" y="364230"/>
            <a:ext cx="3599385" cy="2409862"/>
          </a:xfrm>
          <a:prstGeom prst="rect">
            <a:avLst/>
          </a:prstGeom>
        </p:spPr>
      </p:pic>
      <p:pic>
        <p:nvPicPr>
          <p:cNvPr id="7" name="Picture 6">
            <a:extLst>
              <a:ext uri="{FF2B5EF4-FFF2-40B4-BE49-F238E27FC236}">
                <a16:creationId xmlns:a16="http://schemas.microsoft.com/office/drawing/2014/main" id="{0328B0C0-9FA1-6864-779D-7ED8AACF75B0}"/>
              </a:ext>
            </a:extLst>
          </p:cNvPr>
          <p:cNvPicPr>
            <a:picLocks noChangeAspect="1"/>
          </p:cNvPicPr>
          <p:nvPr/>
        </p:nvPicPr>
        <p:blipFill>
          <a:blip r:embed="rId3"/>
          <a:stretch>
            <a:fillRect/>
          </a:stretch>
        </p:blipFill>
        <p:spPr>
          <a:xfrm>
            <a:off x="8297183" y="4202064"/>
            <a:ext cx="3593091" cy="2291706"/>
          </a:xfrm>
          <a:prstGeom prst="rect">
            <a:avLst/>
          </a:prstGeom>
        </p:spPr>
      </p:pic>
      <p:pic>
        <p:nvPicPr>
          <p:cNvPr id="11" name="Picture 10">
            <a:extLst>
              <a:ext uri="{FF2B5EF4-FFF2-40B4-BE49-F238E27FC236}">
                <a16:creationId xmlns:a16="http://schemas.microsoft.com/office/drawing/2014/main" id="{979EEAAA-B48D-D1C8-6E7F-2C6C511C2BBB}"/>
              </a:ext>
            </a:extLst>
          </p:cNvPr>
          <p:cNvPicPr>
            <a:picLocks noChangeAspect="1"/>
          </p:cNvPicPr>
          <p:nvPr/>
        </p:nvPicPr>
        <p:blipFill>
          <a:blip r:embed="rId4"/>
          <a:stretch>
            <a:fillRect/>
          </a:stretch>
        </p:blipFill>
        <p:spPr>
          <a:xfrm>
            <a:off x="4891057" y="2000126"/>
            <a:ext cx="3170195" cy="2857748"/>
          </a:xfrm>
          <a:prstGeom prst="rect">
            <a:avLst/>
          </a:prstGeom>
        </p:spPr>
      </p:pic>
    </p:spTree>
    <p:extLst>
      <p:ext uri="{BB962C8B-B14F-4D97-AF65-F5344CB8AC3E}">
        <p14:creationId xmlns:p14="http://schemas.microsoft.com/office/powerpoint/2010/main" val="20550529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01E6A-A0BB-B565-951E-198E3CE20D2C}"/>
              </a:ext>
            </a:extLst>
          </p:cNvPr>
          <p:cNvSpPr>
            <a:spLocks noGrp="1"/>
          </p:cNvSpPr>
          <p:nvPr>
            <p:ph type="title"/>
          </p:nvPr>
        </p:nvSpPr>
        <p:spPr/>
        <p:txBody>
          <a:bodyPr/>
          <a:lstStyle/>
          <a:p>
            <a:r>
              <a:rPr lang="en-US" dirty="0"/>
              <a:t>Analysis Process</a:t>
            </a:r>
          </a:p>
        </p:txBody>
      </p:sp>
      <p:sp>
        <p:nvSpPr>
          <p:cNvPr id="3" name="Content Placeholder 2">
            <a:extLst>
              <a:ext uri="{FF2B5EF4-FFF2-40B4-BE49-F238E27FC236}">
                <a16:creationId xmlns:a16="http://schemas.microsoft.com/office/drawing/2014/main" id="{BAE6702A-4585-BDE6-4AAB-9025ADCD6504}"/>
              </a:ext>
            </a:extLst>
          </p:cNvPr>
          <p:cNvSpPr>
            <a:spLocks noGrp="1"/>
          </p:cNvSpPr>
          <p:nvPr>
            <p:ph idx="1"/>
          </p:nvPr>
        </p:nvSpPr>
        <p:spPr/>
        <p:txBody>
          <a:bodyPr/>
          <a:lstStyle/>
          <a:p>
            <a:r>
              <a:rPr lang="en-US" dirty="0"/>
              <a:t>In order to conduct the Instacart Grocery Basket analysis, I used Microsoft Excel, Python, and </a:t>
            </a:r>
            <a:r>
              <a:rPr lang="en-US" dirty="0" err="1"/>
              <a:t>Jupyter</a:t>
            </a:r>
            <a:r>
              <a:rPr lang="en-US" dirty="0"/>
              <a:t> (as well as the appropriate data libraries).</a:t>
            </a:r>
          </a:p>
          <a:p>
            <a:r>
              <a:rPr lang="en-US" dirty="0"/>
              <a:t>Excel was used for minor cleanups of the data as well as to create the final report. I used Python and </a:t>
            </a:r>
            <a:r>
              <a:rPr lang="en-US" dirty="0" err="1"/>
              <a:t>Juptyer</a:t>
            </a:r>
            <a:r>
              <a:rPr lang="en-US" dirty="0"/>
              <a:t> to run codes in order to clean and wrangle the data, merge and aggregate the data, and create visualizations. </a:t>
            </a:r>
          </a:p>
          <a:p>
            <a:r>
              <a:rPr lang="en-US" dirty="0"/>
              <a:t>By using these tools, I was able to conduct a thorough analysis and come to conclusions on things like spending, time of day, day of the week, etc. so that I could make helpful recommendations to Instacart to improve the function of their business.</a:t>
            </a:r>
          </a:p>
        </p:txBody>
      </p:sp>
    </p:spTree>
    <p:extLst>
      <p:ext uri="{BB962C8B-B14F-4D97-AF65-F5344CB8AC3E}">
        <p14:creationId xmlns:p14="http://schemas.microsoft.com/office/powerpoint/2010/main" val="39634667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4" name="Rectangle 8">
            <a:extLst>
              <a:ext uri="{FF2B5EF4-FFF2-40B4-BE49-F238E27FC236}">
                <a16:creationId xmlns:a16="http://schemas.microsoft.com/office/drawing/2014/main" id="{19EC5B12-9FF3-41FE-B789-2696F5195F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4B90BE6-21D7-98F0-8C29-A856336C5286}"/>
              </a:ext>
            </a:extLst>
          </p:cNvPr>
          <p:cNvSpPr>
            <a:spLocks noGrp="1"/>
          </p:cNvSpPr>
          <p:nvPr>
            <p:ph type="title"/>
          </p:nvPr>
        </p:nvSpPr>
        <p:spPr>
          <a:xfrm>
            <a:off x="952500" y="1581462"/>
            <a:ext cx="2776531" cy="3687580"/>
          </a:xfrm>
        </p:spPr>
        <p:txBody>
          <a:bodyPr>
            <a:normAutofit/>
          </a:bodyPr>
          <a:lstStyle/>
          <a:p>
            <a:pPr algn="ctr"/>
            <a:r>
              <a:rPr lang="en-US" sz="2500"/>
              <a:t>Conclusions &amp; Recommendations</a:t>
            </a:r>
          </a:p>
        </p:txBody>
      </p:sp>
      <p:cxnSp>
        <p:nvCxnSpPr>
          <p:cNvPr id="25" name="Straight Connector 10">
            <a:extLst>
              <a:ext uri="{FF2B5EF4-FFF2-40B4-BE49-F238E27FC236}">
                <a16:creationId xmlns:a16="http://schemas.microsoft.com/office/drawing/2014/main" id="{4FCEE13B-EFB1-46F2-BC11-110F05BFB69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359630" y="1852474"/>
            <a:ext cx="0" cy="3394558"/>
          </a:xfrm>
          <a:prstGeom prst="line">
            <a:avLst/>
          </a:prstGeom>
          <a:ln w="25400" cap="rnd">
            <a:solidFill>
              <a:schemeClr val="bg2">
                <a:lumMod val="75000"/>
              </a:schemeClr>
            </a:solidFill>
            <a:prstDash val="sysDot"/>
            <a:round/>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39B3671E-0273-20A4-036F-99EC6181D958}"/>
              </a:ext>
            </a:extLst>
          </p:cNvPr>
          <p:cNvGraphicFramePr>
            <a:graphicFrameLocks noGrp="1"/>
          </p:cNvGraphicFramePr>
          <p:nvPr>
            <p:ph idx="1"/>
            <p:extLst>
              <p:ext uri="{D42A27DB-BD31-4B8C-83A1-F6EECF244321}">
                <p14:modId xmlns:p14="http://schemas.microsoft.com/office/powerpoint/2010/main" val="841036810"/>
              </p:ext>
            </p:extLst>
          </p:nvPr>
        </p:nvGraphicFramePr>
        <p:xfrm>
          <a:off x="5214938" y="985838"/>
          <a:ext cx="6024561" cy="49196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944544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782CE45-61C5-4799-9D0D-AC196F3128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EFF46929-7F95-46F3-B891-8310D47433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9595" y="805231"/>
            <a:ext cx="3876811" cy="5245563"/>
          </a:xfrm>
          <a:custGeom>
            <a:avLst/>
            <a:gdLst>
              <a:gd name="connsiteX0" fmla="*/ 1941583 w 3876811"/>
              <a:gd name="connsiteY0" fmla="*/ 0 h 5245563"/>
              <a:gd name="connsiteX1" fmla="*/ 2111641 w 3876811"/>
              <a:gd name="connsiteY1" fmla="*/ 149097 h 5245563"/>
              <a:gd name="connsiteX2" fmla="*/ 3370493 w 3876811"/>
              <a:gd name="connsiteY2" fmla="*/ 774451 h 5245563"/>
              <a:gd name="connsiteX3" fmla="*/ 3876811 w 3876811"/>
              <a:gd name="connsiteY3" fmla="*/ 1854684 h 5245563"/>
              <a:gd name="connsiteX4" fmla="*/ 3876811 w 3876811"/>
              <a:gd name="connsiteY4" fmla="*/ 2019920 h 5245563"/>
              <a:gd name="connsiteX5" fmla="*/ 3876811 w 3876811"/>
              <a:gd name="connsiteY5" fmla="*/ 2491569 h 5245563"/>
              <a:gd name="connsiteX6" fmla="*/ 3876811 w 3876811"/>
              <a:gd name="connsiteY6" fmla="*/ 2753995 h 5245563"/>
              <a:gd name="connsiteX7" fmla="*/ 3876811 w 3876811"/>
              <a:gd name="connsiteY7" fmla="*/ 3115353 h 5245563"/>
              <a:gd name="connsiteX8" fmla="*/ 3876811 w 3876811"/>
              <a:gd name="connsiteY8" fmla="*/ 3390879 h 5245563"/>
              <a:gd name="connsiteX9" fmla="*/ 3370493 w 3876811"/>
              <a:gd name="connsiteY9" fmla="*/ 4471114 h 5245563"/>
              <a:gd name="connsiteX10" fmla="*/ 2111639 w 3876811"/>
              <a:gd name="connsiteY10" fmla="*/ 5096465 h 5245563"/>
              <a:gd name="connsiteX11" fmla="*/ 1935228 w 3876811"/>
              <a:gd name="connsiteY11" fmla="*/ 5245563 h 5245563"/>
              <a:gd name="connsiteX12" fmla="*/ 1765171 w 3876811"/>
              <a:gd name="connsiteY12" fmla="*/ 5096465 h 5245563"/>
              <a:gd name="connsiteX13" fmla="*/ 506317 w 3876811"/>
              <a:gd name="connsiteY13" fmla="*/ 4471114 h 5245563"/>
              <a:gd name="connsiteX14" fmla="*/ 0 w 3876811"/>
              <a:gd name="connsiteY14" fmla="*/ 3390879 h 5245563"/>
              <a:gd name="connsiteX15" fmla="*/ 0 w 3876811"/>
              <a:gd name="connsiteY15" fmla="*/ 3115353 h 5245563"/>
              <a:gd name="connsiteX16" fmla="*/ 0 w 3876811"/>
              <a:gd name="connsiteY16" fmla="*/ 2753995 h 5245563"/>
              <a:gd name="connsiteX17" fmla="*/ 0 w 3876811"/>
              <a:gd name="connsiteY17" fmla="*/ 2491569 h 5245563"/>
              <a:gd name="connsiteX18" fmla="*/ 0 w 3876811"/>
              <a:gd name="connsiteY18" fmla="*/ 2019920 h 5245563"/>
              <a:gd name="connsiteX19" fmla="*/ 0 w 3876811"/>
              <a:gd name="connsiteY19" fmla="*/ 1854684 h 5245563"/>
              <a:gd name="connsiteX20" fmla="*/ 506318 w 3876811"/>
              <a:gd name="connsiteY20" fmla="*/ 774451 h 5245563"/>
              <a:gd name="connsiteX21" fmla="*/ 1765173 w 3876811"/>
              <a:gd name="connsiteY21" fmla="*/ 149097 h 5245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876811" h="5245563">
                <a:moveTo>
                  <a:pt x="1941583" y="0"/>
                </a:moveTo>
                <a:lnTo>
                  <a:pt x="2111641" y="149097"/>
                </a:lnTo>
                <a:cubicBezTo>
                  <a:pt x="2533315" y="474958"/>
                  <a:pt x="3008487" y="564716"/>
                  <a:pt x="3370493" y="774451"/>
                </a:cubicBezTo>
                <a:cubicBezTo>
                  <a:pt x="3718590" y="1017851"/>
                  <a:pt x="3876811" y="1296993"/>
                  <a:pt x="3876811" y="1854684"/>
                </a:cubicBezTo>
                <a:lnTo>
                  <a:pt x="3876811" y="2019920"/>
                </a:lnTo>
                <a:lnTo>
                  <a:pt x="3876811" y="2491569"/>
                </a:lnTo>
                <a:lnTo>
                  <a:pt x="3876811" y="2753995"/>
                </a:lnTo>
                <a:lnTo>
                  <a:pt x="3876811" y="3115353"/>
                </a:lnTo>
                <a:lnTo>
                  <a:pt x="3876811" y="3390879"/>
                </a:lnTo>
                <a:cubicBezTo>
                  <a:pt x="3876811" y="3948571"/>
                  <a:pt x="3718588" y="4227713"/>
                  <a:pt x="3370493" y="4471114"/>
                </a:cubicBezTo>
                <a:cubicBezTo>
                  <a:pt x="3008484" y="4680847"/>
                  <a:pt x="2533312" y="4770605"/>
                  <a:pt x="2111639" y="5096465"/>
                </a:cubicBezTo>
                <a:lnTo>
                  <a:pt x="1935228" y="5245563"/>
                </a:lnTo>
                <a:lnTo>
                  <a:pt x="1765171" y="5096465"/>
                </a:lnTo>
                <a:cubicBezTo>
                  <a:pt x="1343496" y="4770605"/>
                  <a:pt x="868325" y="4680847"/>
                  <a:pt x="506317" y="4471114"/>
                </a:cubicBezTo>
                <a:cubicBezTo>
                  <a:pt x="158223" y="4227713"/>
                  <a:pt x="0" y="3948571"/>
                  <a:pt x="0" y="3390879"/>
                </a:cubicBezTo>
                <a:lnTo>
                  <a:pt x="0" y="3115353"/>
                </a:lnTo>
                <a:lnTo>
                  <a:pt x="0" y="2753995"/>
                </a:lnTo>
                <a:lnTo>
                  <a:pt x="0" y="2491569"/>
                </a:lnTo>
                <a:lnTo>
                  <a:pt x="0" y="2019920"/>
                </a:lnTo>
                <a:lnTo>
                  <a:pt x="0" y="1854684"/>
                </a:lnTo>
                <a:cubicBezTo>
                  <a:pt x="0" y="1296993"/>
                  <a:pt x="158224" y="1017851"/>
                  <a:pt x="506318" y="774451"/>
                </a:cubicBezTo>
                <a:cubicBezTo>
                  <a:pt x="868327" y="564716"/>
                  <a:pt x="1343498" y="474958"/>
                  <a:pt x="1765173" y="149097"/>
                </a:cubicBezTo>
                <a:close/>
              </a:path>
            </a:pathLst>
          </a:custGeom>
          <a:solidFill>
            <a:schemeClr val="bg2">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7A422482-9F2F-4692-885F-7B632C26EE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0828" y="720724"/>
            <a:ext cx="4014345" cy="5414576"/>
          </a:xfrm>
          <a:custGeom>
            <a:avLst/>
            <a:gdLst>
              <a:gd name="connsiteX0" fmla="*/ 2144960 w 4282900"/>
              <a:gd name="connsiteY0" fmla="*/ 0 h 5795027"/>
              <a:gd name="connsiteX1" fmla="*/ 2332832 w 4282900"/>
              <a:gd name="connsiteY1" fmla="*/ 164715 h 5795027"/>
              <a:gd name="connsiteX2" fmla="*/ 3723546 w 4282900"/>
              <a:gd name="connsiteY2" fmla="*/ 855573 h 5795027"/>
              <a:gd name="connsiteX3" fmla="*/ 4282900 w 4282900"/>
              <a:gd name="connsiteY3" fmla="*/ 2048959 h 5795027"/>
              <a:gd name="connsiteX4" fmla="*/ 4282900 w 4282900"/>
              <a:gd name="connsiteY4" fmla="*/ 2231503 h 5795027"/>
              <a:gd name="connsiteX5" fmla="*/ 4282900 w 4282900"/>
              <a:gd name="connsiteY5" fmla="*/ 2752557 h 5795027"/>
              <a:gd name="connsiteX6" fmla="*/ 4282900 w 4282900"/>
              <a:gd name="connsiteY6" fmla="*/ 3042471 h 5795027"/>
              <a:gd name="connsiteX7" fmla="*/ 4282900 w 4282900"/>
              <a:gd name="connsiteY7" fmla="*/ 3441681 h 5795027"/>
              <a:gd name="connsiteX8" fmla="*/ 4282900 w 4282900"/>
              <a:gd name="connsiteY8" fmla="*/ 3746068 h 5795027"/>
              <a:gd name="connsiteX9" fmla="*/ 3723546 w 4282900"/>
              <a:gd name="connsiteY9" fmla="*/ 4939455 h 5795027"/>
              <a:gd name="connsiteX10" fmla="*/ 2332829 w 4282900"/>
              <a:gd name="connsiteY10" fmla="*/ 5630311 h 5795027"/>
              <a:gd name="connsiteX11" fmla="*/ 2137940 w 4282900"/>
              <a:gd name="connsiteY11" fmla="*/ 5795027 h 5795027"/>
              <a:gd name="connsiteX12" fmla="*/ 1950069 w 4282900"/>
              <a:gd name="connsiteY12" fmla="*/ 5630311 h 5795027"/>
              <a:gd name="connsiteX13" fmla="*/ 559353 w 4282900"/>
              <a:gd name="connsiteY13" fmla="*/ 4939455 h 5795027"/>
              <a:gd name="connsiteX14" fmla="*/ 0 w 4282900"/>
              <a:gd name="connsiteY14" fmla="*/ 3746068 h 5795027"/>
              <a:gd name="connsiteX15" fmla="*/ 0 w 4282900"/>
              <a:gd name="connsiteY15" fmla="*/ 3441681 h 5795027"/>
              <a:gd name="connsiteX16" fmla="*/ 0 w 4282900"/>
              <a:gd name="connsiteY16" fmla="*/ 3042471 h 5795027"/>
              <a:gd name="connsiteX17" fmla="*/ 0 w 4282900"/>
              <a:gd name="connsiteY17" fmla="*/ 2752557 h 5795027"/>
              <a:gd name="connsiteX18" fmla="*/ 0 w 4282900"/>
              <a:gd name="connsiteY18" fmla="*/ 2231503 h 5795027"/>
              <a:gd name="connsiteX19" fmla="*/ 0 w 4282900"/>
              <a:gd name="connsiteY19" fmla="*/ 2048959 h 5795027"/>
              <a:gd name="connsiteX20" fmla="*/ 559354 w 4282900"/>
              <a:gd name="connsiteY20" fmla="*/ 855573 h 5795027"/>
              <a:gd name="connsiteX21" fmla="*/ 1950071 w 4282900"/>
              <a:gd name="connsiteY21" fmla="*/ 164715 h 579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282900" h="5795027">
                <a:moveTo>
                  <a:pt x="2144960" y="0"/>
                </a:moveTo>
                <a:lnTo>
                  <a:pt x="2332832" y="164715"/>
                </a:lnTo>
                <a:cubicBezTo>
                  <a:pt x="2798675" y="524709"/>
                  <a:pt x="3323620" y="623869"/>
                  <a:pt x="3723546" y="855573"/>
                </a:cubicBezTo>
                <a:cubicBezTo>
                  <a:pt x="4108105" y="1124469"/>
                  <a:pt x="4282900" y="1432851"/>
                  <a:pt x="4282900" y="2048959"/>
                </a:cubicBezTo>
                <a:lnTo>
                  <a:pt x="4282900" y="2231503"/>
                </a:lnTo>
                <a:lnTo>
                  <a:pt x="4282900" y="2752557"/>
                </a:lnTo>
                <a:lnTo>
                  <a:pt x="4282900" y="3042471"/>
                </a:lnTo>
                <a:lnTo>
                  <a:pt x="4282900" y="3441681"/>
                </a:lnTo>
                <a:lnTo>
                  <a:pt x="4282900" y="3746068"/>
                </a:lnTo>
                <a:cubicBezTo>
                  <a:pt x="4282900" y="4362177"/>
                  <a:pt x="4108103" y="4670559"/>
                  <a:pt x="3723546" y="4939455"/>
                </a:cubicBezTo>
                <a:cubicBezTo>
                  <a:pt x="3323617" y="5171158"/>
                  <a:pt x="2798672" y="5270318"/>
                  <a:pt x="2332829" y="5630311"/>
                </a:cubicBezTo>
                <a:lnTo>
                  <a:pt x="2137940" y="5795027"/>
                </a:lnTo>
                <a:lnTo>
                  <a:pt x="1950069" y="5630311"/>
                </a:lnTo>
                <a:cubicBezTo>
                  <a:pt x="1484225" y="5270318"/>
                  <a:pt x="959280" y="5171158"/>
                  <a:pt x="559353" y="4939455"/>
                </a:cubicBezTo>
                <a:cubicBezTo>
                  <a:pt x="174796" y="4670559"/>
                  <a:pt x="0" y="4362177"/>
                  <a:pt x="0" y="3746068"/>
                </a:cubicBezTo>
                <a:lnTo>
                  <a:pt x="0" y="3441681"/>
                </a:lnTo>
                <a:lnTo>
                  <a:pt x="0" y="3042471"/>
                </a:lnTo>
                <a:lnTo>
                  <a:pt x="0" y="2752557"/>
                </a:lnTo>
                <a:lnTo>
                  <a:pt x="0" y="2231503"/>
                </a:lnTo>
                <a:lnTo>
                  <a:pt x="0" y="2048959"/>
                </a:lnTo>
                <a:cubicBezTo>
                  <a:pt x="0" y="1432851"/>
                  <a:pt x="174797" y="1124469"/>
                  <a:pt x="559354" y="855573"/>
                </a:cubicBezTo>
                <a:cubicBezTo>
                  <a:pt x="959283" y="623869"/>
                  <a:pt x="1484227" y="524709"/>
                  <a:pt x="1950071" y="164715"/>
                </a:cubicBezTo>
                <a:close/>
              </a:path>
            </a:pathLst>
          </a:custGeom>
          <a:noFill/>
          <a:ln w="25400" cap="rnd">
            <a:solidFill>
              <a:schemeClr val="bg2">
                <a:lumMod val="75000"/>
                <a:alpha val="67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952A050D-F674-E17D-E075-67FD800DE682}"/>
              </a:ext>
            </a:extLst>
          </p:cNvPr>
          <p:cNvSpPr>
            <a:spLocks noGrp="1"/>
          </p:cNvSpPr>
          <p:nvPr>
            <p:ph type="title"/>
          </p:nvPr>
        </p:nvSpPr>
        <p:spPr>
          <a:xfrm>
            <a:off x="1533525" y="1821657"/>
            <a:ext cx="3028950" cy="3200400"/>
          </a:xfrm>
        </p:spPr>
        <p:txBody>
          <a:bodyPr>
            <a:normAutofit/>
          </a:bodyPr>
          <a:lstStyle/>
          <a:p>
            <a:pPr algn="ctr"/>
            <a:r>
              <a:rPr lang="en-US" dirty="0"/>
              <a:t>Project Links</a:t>
            </a:r>
            <a:endParaRPr lang="en-US"/>
          </a:p>
        </p:txBody>
      </p:sp>
      <p:sp>
        <p:nvSpPr>
          <p:cNvPr id="3" name="Content Placeholder 2">
            <a:extLst>
              <a:ext uri="{FF2B5EF4-FFF2-40B4-BE49-F238E27FC236}">
                <a16:creationId xmlns:a16="http://schemas.microsoft.com/office/drawing/2014/main" id="{67939ED3-3A35-966D-6A3D-1875B796E98F}"/>
              </a:ext>
            </a:extLst>
          </p:cNvPr>
          <p:cNvSpPr>
            <a:spLocks noGrp="1"/>
          </p:cNvSpPr>
          <p:nvPr>
            <p:ph idx="1"/>
          </p:nvPr>
        </p:nvSpPr>
        <p:spPr>
          <a:xfrm>
            <a:off x="6095999" y="876300"/>
            <a:ext cx="5143501" cy="5029201"/>
          </a:xfrm>
        </p:spPr>
        <p:txBody>
          <a:bodyPr anchor="ctr">
            <a:normAutofit/>
          </a:bodyPr>
          <a:lstStyle/>
          <a:p>
            <a:pPr>
              <a:lnSpc>
                <a:spcPct val="250000"/>
              </a:lnSpc>
            </a:pPr>
            <a:r>
              <a:rPr lang="en-US" dirty="0"/>
              <a:t>Project Brief: </a:t>
            </a:r>
            <a:r>
              <a:rPr lang="en-US" sz="1400" dirty="0">
                <a:hlinkClick r:id="rId2"/>
              </a:rPr>
              <a:t>Instacart Project Brief</a:t>
            </a:r>
            <a:r>
              <a:rPr lang="en-US" sz="1400" dirty="0"/>
              <a:t> </a:t>
            </a:r>
          </a:p>
          <a:p>
            <a:pPr>
              <a:lnSpc>
                <a:spcPct val="250000"/>
              </a:lnSpc>
            </a:pPr>
            <a:r>
              <a:rPr lang="en-US" dirty="0"/>
              <a:t>Project Report: </a:t>
            </a:r>
            <a:r>
              <a:rPr lang="en-US" sz="1400" dirty="0">
                <a:hlinkClick r:id="rId3"/>
              </a:rPr>
              <a:t>Instacart Final Report</a:t>
            </a:r>
            <a:r>
              <a:rPr lang="en-US" sz="1400" dirty="0"/>
              <a:t> </a:t>
            </a:r>
          </a:p>
          <a:p>
            <a:pPr>
              <a:lnSpc>
                <a:spcPct val="250000"/>
              </a:lnSpc>
            </a:pPr>
            <a:r>
              <a:rPr lang="en-US" dirty="0"/>
              <a:t> </a:t>
            </a:r>
            <a:r>
              <a:rPr lang="en-US" dirty="0" err="1"/>
              <a:t>Github</a:t>
            </a:r>
            <a:r>
              <a:rPr lang="en-US" dirty="0"/>
              <a:t>: </a:t>
            </a:r>
            <a:r>
              <a:rPr lang="en-US" sz="1400" dirty="0" err="1">
                <a:hlinkClick r:id="rId4"/>
              </a:rPr>
              <a:t>Github</a:t>
            </a:r>
            <a:r>
              <a:rPr lang="en-US" sz="1400" dirty="0">
                <a:hlinkClick r:id="rId4"/>
              </a:rPr>
              <a:t> Profile</a:t>
            </a:r>
            <a:r>
              <a:rPr lang="en-US" sz="1400" dirty="0"/>
              <a:t> </a:t>
            </a:r>
          </a:p>
        </p:txBody>
      </p:sp>
    </p:spTree>
    <p:extLst>
      <p:ext uri="{BB962C8B-B14F-4D97-AF65-F5344CB8AC3E}">
        <p14:creationId xmlns:p14="http://schemas.microsoft.com/office/powerpoint/2010/main" val="40648952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19EC5B12-9FF3-41FE-B789-2696F5195F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1B50C5A-8CBD-D227-C56D-AEDE06B3E7EB}"/>
              </a:ext>
            </a:extLst>
          </p:cNvPr>
          <p:cNvSpPr>
            <a:spLocks noGrp="1"/>
          </p:cNvSpPr>
          <p:nvPr>
            <p:ph type="title"/>
          </p:nvPr>
        </p:nvSpPr>
        <p:spPr>
          <a:xfrm>
            <a:off x="952500" y="1581462"/>
            <a:ext cx="2776531" cy="3687580"/>
          </a:xfrm>
        </p:spPr>
        <p:txBody>
          <a:bodyPr>
            <a:normAutofit/>
          </a:bodyPr>
          <a:lstStyle/>
          <a:p>
            <a:pPr algn="ctr"/>
            <a:r>
              <a:rPr lang="en-US" dirty="0"/>
              <a:t>Projects Overview</a:t>
            </a:r>
            <a:endParaRPr lang="en-US"/>
          </a:p>
        </p:txBody>
      </p:sp>
      <p:cxnSp>
        <p:nvCxnSpPr>
          <p:cNvPr id="20" name="Straight Connector 19">
            <a:extLst>
              <a:ext uri="{FF2B5EF4-FFF2-40B4-BE49-F238E27FC236}">
                <a16:creationId xmlns:a16="http://schemas.microsoft.com/office/drawing/2014/main" id="{4FCEE13B-EFB1-46F2-BC11-110F05BFB69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359630" y="1852474"/>
            <a:ext cx="0" cy="3394558"/>
          </a:xfrm>
          <a:prstGeom prst="line">
            <a:avLst/>
          </a:prstGeom>
          <a:ln w="25400" cap="rnd">
            <a:solidFill>
              <a:schemeClr val="bg2">
                <a:lumMod val="75000"/>
              </a:schemeClr>
            </a:solidFill>
            <a:prstDash val="sysDot"/>
            <a:round/>
          </a:ln>
        </p:spPr>
        <p:style>
          <a:lnRef idx="1">
            <a:schemeClr val="accent1"/>
          </a:lnRef>
          <a:fillRef idx="0">
            <a:schemeClr val="accent1"/>
          </a:fillRef>
          <a:effectRef idx="0">
            <a:schemeClr val="accent1"/>
          </a:effectRef>
          <a:fontRef idx="minor">
            <a:schemeClr val="tx1"/>
          </a:fontRef>
        </p:style>
      </p:cxnSp>
      <p:graphicFrame>
        <p:nvGraphicFramePr>
          <p:cNvPr id="14" name="Content Placeholder 2">
            <a:extLst>
              <a:ext uri="{FF2B5EF4-FFF2-40B4-BE49-F238E27FC236}">
                <a16:creationId xmlns:a16="http://schemas.microsoft.com/office/drawing/2014/main" id="{B58C92AD-D9C2-5C3F-695E-3CC3576334D5}"/>
              </a:ext>
            </a:extLst>
          </p:cNvPr>
          <p:cNvGraphicFramePr>
            <a:graphicFrameLocks noGrp="1"/>
          </p:cNvGraphicFramePr>
          <p:nvPr>
            <p:ph idx="1"/>
            <p:extLst>
              <p:ext uri="{D42A27DB-BD31-4B8C-83A1-F6EECF244321}">
                <p14:modId xmlns:p14="http://schemas.microsoft.com/office/powerpoint/2010/main" val="3524619000"/>
              </p:ext>
            </p:extLst>
          </p:nvPr>
        </p:nvGraphicFramePr>
        <p:xfrm>
          <a:off x="5214939" y="533141"/>
          <a:ext cx="6024561" cy="49196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Rectangle: Rounded Corners 2">
            <a:extLst>
              <a:ext uri="{FF2B5EF4-FFF2-40B4-BE49-F238E27FC236}">
                <a16:creationId xmlns:a16="http://schemas.microsoft.com/office/drawing/2014/main" id="{912B6213-AA25-09F5-1BF2-05E11A52AC5D}"/>
              </a:ext>
            </a:extLst>
          </p:cNvPr>
          <p:cNvSpPr/>
          <p:nvPr/>
        </p:nvSpPr>
        <p:spPr>
          <a:xfrm>
            <a:off x="5214939" y="5643316"/>
            <a:ext cx="6024561" cy="818662"/>
          </a:xfrm>
          <a:prstGeom prst="roundRect">
            <a:avLst>
              <a:gd name="adj" fmla="val 10000"/>
            </a:avLst>
          </a:prstGeom>
        </p:spPr>
        <p:style>
          <a:lnRef idx="0">
            <a:schemeClr val="dk1">
              <a:hueOff val="0"/>
              <a:satOff val="0"/>
              <a:lumOff val="0"/>
              <a:alphaOff val="0"/>
            </a:schemeClr>
          </a:lnRef>
          <a:fillRef idx="1">
            <a:schemeClr val="bg1">
              <a:lumMod val="95000"/>
              <a:hueOff val="0"/>
              <a:satOff val="0"/>
              <a:lumOff val="0"/>
              <a:alphaOff val="0"/>
            </a:schemeClr>
          </a:fillRef>
          <a:effectRef idx="0">
            <a:schemeClr val="bg1">
              <a:lumMod val="95000"/>
              <a:hueOff val="0"/>
              <a:satOff val="0"/>
              <a:lumOff val="0"/>
              <a:alphaOff val="0"/>
            </a:schemeClr>
          </a:effectRef>
          <a:fontRef idx="minor">
            <a:schemeClr val="dk1">
              <a:hueOff val="0"/>
              <a:satOff val="0"/>
              <a:lumOff val="0"/>
              <a:alphaOff val="0"/>
            </a:schemeClr>
          </a:fontRef>
        </p:style>
        <p:txBody>
          <a:bodyPr/>
          <a:lstStyle/>
          <a:p>
            <a:pPr lvl="0"/>
            <a:endParaRPr lang="en-US" dirty="0"/>
          </a:p>
        </p:txBody>
      </p:sp>
      <p:pic>
        <p:nvPicPr>
          <p:cNvPr id="8" name="Graphic 7" descr="Earth globe: Americas with solid fill">
            <a:extLst>
              <a:ext uri="{FF2B5EF4-FFF2-40B4-BE49-F238E27FC236}">
                <a16:creationId xmlns:a16="http://schemas.microsoft.com/office/drawing/2014/main" id="{0228BBF2-15A0-6DC4-A02F-034E94B435C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401551" y="5781623"/>
            <a:ext cx="542049" cy="542049"/>
          </a:xfrm>
          <a:prstGeom prst="rect">
            <a:avLst/>
          </a:prstGeom>
        </p:spPr>
      </p:pic>
      <p:sp>
        <p:nvSpPr>
          <p:cNvPr id="9" name="TextBox 8">
            <a:extLst>
              <a:ext uri="{FF2B5EF4-FFF2-40B4-BE49-F238E27FC236}">
                <a16:creationId xmlns:a16="http://schemas.microsoft.com/office/drawing/2014/main" id="{DFF0EBDD-B235-8DD1-F7A4-C7520A2EC3B5}"/>
              </a:ext>
            </a:extLst>
          </p:cNvPr>
          <p:cNvSpPr txBox="1"/>
          <p:nvPr/>
        </p:nvSpPr>
        <p:spPr>
          <a:xfrm>
            <a:off x="6130212" y="5801278"/>
            <a:ext cx="4068147" cy="369332"/>
          </a:xfrm>
          <a:prstGeom prst="rect">
            <a:avLst/>
          </a:prstGeom>
          <a:noFill/>
        </p:spPr>
        <p:txBody>
          <a:bodyPr wrap="square" rtlCol="0">
            <a:spAutoFit/>
          </a:bodyPr>
          <a:lstStyle/>
          <a:p>
            <a:r>
              <a:rPr lang="en-US" dirty="0"/>
              <a:t>World Happiness Report Analysis</a:t>
            </a:r>
          </a:p>
        </p:txBody>
      </p:sp>
    </p:spTree>
    <p:extLst>
      <p:ext uri="{BB962C8B-B14F-4D97-AF65-F5344CB8AC3E}">
        <p14:creationId xmlns:p14="http://schemas.microsoft.com/office/powerpoint/2010/main" val="93863868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3B5305C3-9940-4541-9DEE-9AE9C3EA60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D41AC345-EF35-499A-B575-4837FEF46A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9594" y="841778"/>
            <a:ext cx="3876811" cy="5127565"/>
          </a:xfrm>
          <a:custGeom>
            <a:avLst/>
            <a:gdLst>
              <a:gd name="connsiteX0" fmla="*/ 1941583 w 3876811"/>
              <a:gd name="connsiteY0" fmla="*/ 0 h 5127565"/>
              <a:gd name="connsiteX1" fmla="*/ 2111641 w 3876811"/>
              <a:gd name="connsiteY1" fmla="*/ 149098 h 5127565"/>
              <a:gd name="connsiteX2" fmla="*/ 3370494 w 3876811"/>
              <a:gd name="connsiteY2" fmla="*/ 774450 h 5127565"/>
              <a:gd name="connsiteX3" fmla="*/ 3876811 w 3876811"/>
              <a:gd name="connsiteY3" fmla="*/ 1854685 h 5127565"/>
              <a:gd name="connsiteX4" fmla="*/ 3876810 w 3876811"/>
              <a:gd name="connsiteY4" fmla="*/ 2507216 h 5127565"/>
              <a:gd name="connsiteX5" fmla="*/ 3872563 w 3876811"/>
              <a:gd name="connsiteY5" fmla="*/ 5127565 h 5127565"/>
              <a:gd name="connsiteX6" fmla="*/ 4248 w 3876811"/>
              <a:gd name="connsiteY6" fmla="*/ 5127565 h 5127565"/>
              <a:gd name="connsiteX7" fmla="*/ 0 w 3876811"/>
              <a:gd name="connsiteY7" fmla="*/ 2507216 h 5127565"/>
              <a:gd name="connsiteX8" fmla="*/ 1 w 3876811"/>
              <a:gd name="connsiteY8" fmla="*/ 1854685 h 5127565"/>
              <a:gd name="connsiteX9" fmla="*/ 506320 w 3876811"/>
              <a:gd name="connsiteY9" fmla="*/ 774450 h 5127565"/>
              <a:gd name="connsiteX10" fmla="*/ 1765173 w 3876811"/>
              <a:gd name="connsiteY10" fmla="*/ 149098 h 5127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76811" h="5127565">
                <a:moveTo>
                  <a:pt x="1941583" y="0"/>
                </a:moveTo>
                <a:lnTo>
                  <a:pt x="2111641" y="149098"/>
                </a:lnTo>
                <a:cubicBezTo>
                  <a:pt x="2533316" y="474958"/>
                  <a:pt x="3008486" y="564716"/>
                  <a:pt x="3370494" y="774450"/>
                </a:cubicBezTo>
                <a:cubicBezTo>
                  <a:pt x="3718589" y="1017851"/>
                  <a:pt x="3876811" y="1296993"/>
                  <a:pt x="3876811" y="1854685"/>
                </a:cubicBezTo>
                <a:cubicBezTo>
                  <a:pt x="3876811" y="2072195"/>
                  <a:pt x="3876810" y="2289706"/>
                  <a:pt x="3876810" y="2507216"/>
                </a:cubicBezTo>
                <a:lnTo>
                  <a:pt x="3872563" y="5127565"/>
                </a:lnTo>
                <a:lnTo>
                  <a:pt x="4248" y="5127565"/>
                </a:lnTo>
                <a:lnTo>
                  <a:pt x="0" y="2507216"/>
                </a:lnTo>
                <a:cubicBezTo>
                  <a:pt x="0" y="2289706"/>
                  <a:pt x="1" y="2072195"/>
                  <a:pt x="1" y="1854685"/>
                </a:cubicBezTo>
                <a:cubicBezTo>
                  <a:pt x="1" y="1296993"/>
                  <a:pt x="158225" y="1017851"/>
                  <a:pt x="506320" y="774450"/>
                </a:cubicBezTo>
                <a:cubicBezTo>
                  <a:pt x="868329" y="564716"/>
                  <a:pt x="1343500" y="474958"/>
                  <a:pt x="1765173" y="149098"/>
                </a:cubicBezTo>
                <a:close/>
              </a:path>
            </a:pathLst>
          </a:custGeom>
          <a:solidFill>
            <a:schemeClr val="bg2">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C071BDA1-F0B0-41DF-BC28-7DDA5D3CD7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0827" y="759617"/>
            <a:ext cx="4014345" cy="5291886"/>
          </a:xfrm>
          <a:custGeom>
            <a:avLst/>
            <a:gdLst>
              <a:gd name="connsiteX0" fmla="*/ 2010463 w 4014345"/>
              <a:gd name="connsiteY0" fmla="*/ 0 h 5302828"/>
              <a:gd name="connsiteX1" fmla="*/ 2186554 w 4014345"/>
              <a:gd name="connsiteY1" fmla="*/ 153908 h 5302828"/>
              <a:gd name="connsiteX2" fmla="*/ 3490066 w 4014345"/>
              <a:gd name="connsiteY2" fmla="*/ 799434 h 5302828"/>
              <a:gd name="connsiteX3" fmla="*/ 4014345 w 4014345"/>
              <a:gd name="connsiteY3" fmla="*/ 1914517 h 5302828"/>
              <a:gd name="connsiteX4" fmla="*/ 4014344 w 4014345"/>
              <a:gd name="connsiteY4" fmla="*/ 2588099 h 5302828"/>
              <a:gd name="connsiteX5" fmla="*/ 4009930 w 4014345"/>
              <a:gd name="connsiteY5" fmla="*/ 5302828 h 5302828"/>
              <a:gd name="connsiteX6" fmla="*/ 4415 w 4014345"/>
              <a:gd name="connsiteY6" fmla="*/ 5302828 h 5302828"/>
              <a:gd name="connsiteX7" fmla="*/ 0 w 4014345"/>
              <a:gd name="connsiteY7" fmla="*/ 2588099 h 5302828"/>
              <a:gd name="connsiteX8" fmla="*/ 1 w 4014345"/>
              <a:gd name="connsiteY8" fmla="*/ 1914517 h 5302828"/>
              <a:gd name="connsiteX9" fmla="*/ 524282 w 4014345"/>
              <a:gd name="connsiteY9" fmla="*/ 799434 h 5302828"/>
              <a:gd name="connsiteX10" fmla="*/ 1827794 w 4014345"/>
              <a:gd name="connsiteY10" fmla="*/ 153908 h 5302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14345" h="5302828">
                <a:moveTo>
                  <a:pt x="2010463" y="0"/>
                </a:moveTo>
                <a:lnTo>
                  <a:pt x="2186554" y="153908"/>
                </a:lnTo>
                <a:cubicBezTo>
                  <a:pt x="2623188" y="490280"/>
                  <a:pt x="3115215" y="582934"/>
                  <a:pt x="3490066" y="799434"/>
                </a:cubicBezTo>
                <a:cubicBezTo>
                  <a:pt x="3850510" y="1050687"/>
                  <a:pt x="4014345" y="1338834"/>
                  <a:pt x="4014345" y="1914517"/>
                </a:cubicBezTo>
                <a:cubicBezTo>
                  <a:pt x="4014345" y="2139044"/>
                  <a:pt x="4014344" y="2363572"/>
                  <a:pt x="4014344" y="2588099"/>
                </a:cubicBezTo>
                <a:lnTo>
                  <a:pt x="4009930" y="5302828"/>
                </a:lnTo>
                <a:lnTo>
                  <a:pt x="4415" y="5302828"/>
                </a:lnTo>
                <a:lnTo>
                  <a:pt x="0" y="2588099"/>
                </a:lnTo>
                <a:cubicBezTo>
                  <a:pt x="0" y="2363572"/>
                  <a:pt x="1" y="2139044"/>
                  <a:pt x="1" y="1914517"/>
                </a:cubicBezTo>
                <a:cubicBezTo>
                  <a:pt x="1" y="1338834"/>
                  <a:pt x="163838" y="1050687"/>
                  <a:pt x="524282" y="799434"/>
                </a:cubicBezTo>
                <a:cubicBezTo>
                  <a:pt x="899134" y="582934"/>
                  <a:pt x="1391162" y="490280"/>
                  <a:pt x="1827794" y="153908"/>
                </a:cubicBezTo>
                <a:close/>
              </a:path>
            </a:pathLst>
          </a:custGeom>
          <a:noFill/>
          <a:ln w="25400" cap="rnd">
            <a:solidFill>
              <a:schemeClr val="bg2">
                <a:lumMod val="9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CFF16B55-A114-9DAD-6232-20CB662935D8}"/>
              </a:ext>
            </a:extLst>
          </p:cNvPr>
          <p:cNvSpPr>
            <a:spLocks noGrp="1"/>
          </p:cNvSpPr>
          <p:nvPr>
            <p:ph type="title"/>
          </p:nvPr>
        </p:nvSpPr>
        <p:spPr>
          <a:xfrm>
            <a:off x="1476531" y="2300991"/>
            <a:ext cx="3117954" cy="2878111"/>
          </a:xfrm>
        </p:spPr>
        <p:txBody>
          <a:bodyPr>
            <a:normAutofit/>
          </a:bodyPr>
          <a:lstStyle/>
          <a:p>
            <a:pPr algn="ctr"/>
            <a:r>
              <a:rPr lang="en-US" dirty="0"/>
              <a:t>Anti-Money Laundering Projects at Global Bank</a:t>
            </a:r>
          </a:p>
        </p:txBody>
      </p:sp>
      <p:graphicFrame>
        <p:nvGraphicFramePr>
          <p:cNvPr id="7" name="Content Placeholder 2">
            <a:extLst>
              <a:ext uri="{FF2B5EF4-FFF2-40B4-BE49-F238E27FC236}">
                <a16:creationId xmlns:a16="http://schemas.microsoft.com/office/drawing/2014/main" id="{A1D65C15-8FA5-18F9-7A8B-FC2E74456D74}"/>
              </a:ext>
            </a:extLst>
          </p:cNvPr>
          <p:cNvGraphicFramePr>
            <a:graphicFrameLocks noGrp="1"/>
          </p:cNvGraphicFramePr>
          <p:nvPr>
            <p:ph idx="1"/>
            <p:extLst>
              <p:ext uri="{D42A27DB-BD31-4B8C-83A1-F6EECF244321}">
                <p14:modId xmlns:p14="http://schemas.microsoft.com/office/powerpoint/2010/main" val="1373310170"/>
              </p:ext>
            </p:extLst>
          </p:nvPr>
        </p:nvGraphicFramePr>
        <p:xfrm>
          <a:off x="5422109" y="180975"/>
          <a:ext cx="6503191" cy="6477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extBox 3">
            <a:extLst>
              <a:ext uri="{FF2B5EF4-FFF2-40B4-BE49-F238E27FC236}">
                <a16:creationId xmlns:a16="http://schemas.microsoft.com/office/drawing/2014/main" id="{D0E38E17-B2C6-85E4-CB6F-B8D6C837EB23}"/>
              </a:ext>
            </a:extLst>
          </p:cNvPr>
          <p:cNvSpPr txBox="1"/>
          <p:nvPr/>
        </p:nvSpPr>
        <p:spPr>
          <a:xfrm>
            <a:off x="8067676" y="599805"/>
            <a:ext cx="3190875" cy="738664"/>
          </a:xfrm>
          <a:prstGeom prst="rect">
            <a:avLst/>
          </a:prstGeom>
          <a:noFill/>
        </p:spPr>
        <p:txBody>
          <a:bodyPr wrap="square" rtlCol="0">
            <a:spAutoFit/>
          </a:bodyPr>
          <a:lstStyle/>
          <a:p>
            <a:r>
              <a:rPr lang="en-US" sz="1400" dirty="0"/>
              <a:t>Provide analytical support to Pig E. Bank’s anti-money-laundering compliance department.</a:t>
            </a:r>
          </a:p>
        </p:txBody>
      </p:sp>
      <p:sp>
        <p:nvSpPr>
          <p:cNvPr id="6" name="TextBox 5">
            <a:extLst>
              <a:ext uri="{FF2B5EF4-FFF2-40B4-BE49-F238E27FC236}">
                <a16:creationId xmlns:a16="http://schemas.microsoft.com/office/drawing/2014/main" id="{149D0CCB-6274-0469-3D48-9ED6859DC16F}"/>
              </a:ext>
            </a:extLst>
          </p:cNvPr>
          <p:cNvSpPr txBox="1"/>
          <p:nvPr/>
        </p:nvSpPr>
        <p:spPr>
          <a:xfrm>
            <a:off x="8067676" y="2401035"/>
            <a:ext cx="3741886" cy="307777"/>
          </a:xfrm>
          <a:prstGeom prst="rect">
            <a:avLst/>
          </a:prstGeom>
          <a:noFill/>
        </p:spPr>
        <p:txBody>
          <a:bodyPr wrap="square" rtlCol="0">
            <a:spAutoFit/>
          </a:bodyPr>
          <a:lstStyle/>
          <a:p>
            <a:r>
              <a:rPr lang="en-US" sz="1400" dirty="0">
                <a:hlinkClick r:id="rId7"/>
              </a:rPr>
              <a:t>Pig E. Bank Data</a:t>
            </a:r>
            <a:r>
              <a:rPr lang="en-US" sz="1400" dirty="0"/>
              <a:t> </a:t>
            </a:r>
          </a:p>
        </p:txBody>
      </p:sp>
      <p:sp>
        <p:nvSpPr>
          <p:cNvPr id="8" name="TextBox 7">
            <a:extLst>
              <a:ext uri="{FF2B5EF4-FFF2-40B4-BE49-F238E27FC236}">
                <a16:creationId xmlns:a16="http://schemas.microsoft.com/office/drawing/2014/main" id="{01612D2A-2706-C1C6-73E7-3153D37D12DE}"/>
              </a:ext>
            </a:extLst>
          </p:cNvPr>
          <p:cNvSpPr txBox="1"/>
          <p:nvPr/>
        </p:nvSpPr>
        <p:spPr>
          <a:xfrm>
            <a:off x="8067676" y="3771379"/>
            <a:ext cx="3741885" cy="954107"/>
          </a:xfrm>
          <a:prstGeom prst="rect">
            <a:avLst/>
          </a:prstGeom>
          <a:noFill/>
        </p:spPr>
        <p:txBody>
          <a:bodyPr wrap="square" numCol="1" rtlCol="0">
            <a:spAutoFit/>
          </a:bodyPr>
          <a:lstStyle/>
          <a:p>
            <a:pPr marL="285750" lvl="0" indent="-285750">
              <a:buFont typeface="Arial" panose="020B0604020202020204" pitchFamily="34" charset="0"/>
              <a:buChar char="•"/>
            </a:pPr>
            <a:r>
              <a:rPr lang="en-US" sz="1400" dirty="0"/>
              <a:t>Microsoft Word</a:t>
            </a:r>
          </a:p>
          <a:p>
            <a:pPr marL="285750" lvl="0" indent="-285750">
              <a:buFont typeface="Arial" panose="020B0604020202020204" pitchFamily="34" charset="0"/>
              <a:buChar char="•"/>
            </a:pPr>
            <a:r>
              <a:rPr lang="en-US" sz="1400" dirty="0"/>
              <a:t>Microsoft Excel</a:t>
            </a:r>
          </a:p>
          <a:p>
            <a:pPr marL="285750" lvl="0" indent="-285750">
              <a:buFont typeface="Arial" panose="020B0604020202020204" pitchFamily="34" charset="0"/>
              <a:buChar char="•"/>
            </a:pPr>
            <a:r>
              <a:rPr lang="en-US" sz="1400" dirty="0"/>
              <a:t>Microsoft Powerpoint</a:t>
            </a:r>
          </a:p>
          <a:p>
            <a:pPr marL="285750" lvl="0" indent="-285750">
              <a:buFont typeface="Arial" panose="020B0604020202020204" pitchFamily="34" charset="0"/>
              <a:buChar char="•"/>
            </a:pPr>
            <a:r>
              <a:rPr lang="en-US" sz="1400" dirty="0" err="1"/>
              <a:t>Github</a:t>
            </a:r>
            <a:endParaRPr lang="en-US" sz="1400" dirty="0"/>
          </a:p>
        </p:txBody>
      </p:sp>
      <p:sp>
        <p:nvSpPr>
          <p:cNvPr id="9" name="TextBox 8">
            <a:extLst>
              <a:ext uri="{FF2B5EF4-FFF2-40B4-BE49-F238E27FC236}">
                <a16:creationId xmlns:a16="http://schemas.microsoft.com/office/drawing/2014/main" id="{C18D6785-A1BD-B554-6DD1-0D164B87BAFB}"/>
              </a:ext>
            </a:extLst>
          </p:cNvPr>
          <p:cNvSpPr txBox="1"/>
          <p:nvPr/>
        </p:nvSpPr>
        <p:spPr>
          <a:xfrm>
            <a:off x="8067676" y="5492289"/>
            <a:ext cx="3857624" cy="954107"/>
          </a:xfrm>
          <a:prstGeom prst="rect">
            <a:avLst/>
          </a:prstGeom>
          <a:noFill/>
        </p:spPr>
        <p:txBody>
          <a:bodyPr wrap="square" numCol="2" rtlCol="0">
            <a:spAutoFit/>
          </a:bodyPr>
          <a:lstStyle/>
          <a:p>
            <a:pPr marL="285750" lvl="0" indent="-285750">
              <a:buFont typeface="Arial" panose="020B0604020202020204" pitchFamily="34" charset="0"/>
              <a:buChar char="•"/>
            </a:pPr>
            <a:r>
              <a:rPr lang="en-US" sz="1400" dirty="0"/>
              <a:t>Excel</a:t>
            </a:r>
          </a:p>
          <a:p>
            <a:pPr marL="285750" lvl="0" indent="-285750">
              <a:buFont typeface="Arial" panose="020B0604020202020204" pitchFamily="34" charset="0"/>
              <a:buChar char="•"/>
            </a:pPr>
            <a:r>
              <a:rPr lang="en-US" sz="1400" dirty="0"/>
              <a:t>Big Data</a:t>
            </a:r>
          </a:p>
          <a:p>
            <a:pPr marL="285750" lvl="0" indent="-285750">
              <a:buFont typeface="Arial" panose="020B0604020202020204" pitchFamily="34" charset="0"/>
              <a:buChar char="•"/>
            </a:pPr>
            <a:r>
              <a:rPr lang="en-US" sz="1400" dirty="0"/>
              <a:t>Data Ethics</a:t>
            </a:r>
          </a:p>
          <a:p>
            <a:pPr marL="285750" lvl="0" indent="-285750">
              <a:buFont typeface="Arial" panose="020B0604020202020204" pitchFamily="34" charset="0"/>
              <a:buChar char="•"/>
            </a:pPr>
            <a:r>
              <a:rPr lang="en-US" sz="1400" dirty="0"/>
              <a:t>Data Mining</a:t>
            </a:r>
          </a:p>
          <a:p>
            <a:pPr marL="285750" lvl="0" indent="-285750">
              <a:buFont typeface="Arial" panose="020B0604020202020204" pitchFamily="34" charset="0"/>
              <a:buChar char="•"/>
            </a:pPr>
            <a:r>
              <a:rPr lang="en-US" sz="1400" dirty="0"/>
              <a:t>Predictive Analysis</a:t>
            </a:r>
          </a:p>
          <a:p>
            <a:pPr marL="285750" lvl="0" indent="-285750">
              <a:buFont typeface="Arial" panose="020B0604020202020204" pitchFamily="34" charset="0"/>
              <a:buChar char="•"/>
            </a:pPr>
            <a:r>
              <a:rPr lang="en-US" sz="1400" dirty="0"/>
              <a:t>Time Series Analysis and Forecasting</a:t>
            </a:r>
          </a:p>
          <a:p>
            <a:pPr marL="285750" lvl="0" indent="-285750">
              <a:buFont typeface="Arial" panose="020B0604020202020204" pitchFamily="34" charset="0"/>
              <a:buChar char="•"/>
            </a:pPr>
            <a:r>
              <a:rPr lang="en-US" sz="1400" dirty="0" err="1"/>
              <a:t>Github</a:t>
            </a:r>
            <a:endParaRPr lang="en-US" sz="1400" dirty="0"/>
          </a:p>
        </p:txBody>
      </p:sp>
    </p:spTree>
    <p:extLst>
      <p:ext uri="{BB962C8B-B14F-4D97-AF65-F5344CB8AC3E}">
        <p14:creationId xmlns:p14="http://schemas.microsoft.com/office/powerpoint/2010/main" val="21218007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1F72CB4B-A086-E546-83B0-DD8F407892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863010C-A1B6-E243-0A58-3157499267D2}"/>
              </a:ext>
            </a:extLst>
          </p:cNvPr>
          <p:cNvSpPr>
            <a:spLocks noGrp="1"/>
          </p:cNvSpPr>
          <p:nvPr>
            <p:ph type="title"/>
          </p:nvPr>
        </p:nvSpPr>
        <p:spPr>
          <a:xfrm>
            <a:off x="952501" y="640444"/>
            <a:ext cx="4470832" cy="1507398"/>
          </a:xfrm>
        </p:spPr>
        <p:txBody>
          <a:bodyPr anchor="ctr">
            <a:normAutofit/>
          </a:bodyPr>
          <a:lstStyle/>
          <a:p>
            <a:r>
              <a:rPr lang="en-US" dirty="0"/>
              <a:t>Client Loss</a:t>
            </a:r>
          </a:p>
        </p:txBody>
      </p:sp>
      <p:sp>
        <p:nvSpPr>
          <p:cNvPr id="10" name="Content Placeholder 9">
            <a:extLst>
              <a:ext uri="{FF2B5EF4-FFF2-40B4-BE49-F238E27FC236}">
                <a16:creationId xmlns:a16="http://schemas.microsoft.com/office/drawing/2014/main" id="{D1146C67-C464-2F84-E178-EE92875523E2}"/>
              </a:ext>
            </a:extLst>
          </p:cNvPr>
          <p:cNvSpPr>
            <a:spLocks noGrp="1"/>
          </p:cNvSpPr>
          <p:nvPr>
            <p:ph idx="1"/>
          </p:nvPr>
        </p:nvSpPr>
        <p:spPr>
          <a:xfrm>
            <a:off x="952502" y="2391471"/>
            <a:ext cx="4470831" cy="3053170"/>
          </a:xfrm>
        </p:spPr>
        <p:txBody>
          <a:bodyPr anchor="t">
            <a:normAutofit/>
          </a:bodyPr>
          <a:lstStyle/>
          <a:p>
            <a:r>
              <a:rPr lang="en-US" dirty="0"/>
              <a:t>Females are more likely to leave the bank than males by a difference of 18%.</a:t>
            </a:r>
          </a:p>
          <a:p>
            <a:r>
              <a:rPr lang="en-US" dirty="0"/>
              <a:t>The average age of clients who left the bank is 37.</a:t>
            </a:r>
          </a:p>
          <a:p>
            <a:r>
              <a:rPr lang="en-US" dirty="0"/>
              <a:t>Clients with less products were more likely to exit the bank.</a:t>
            </a:r>
          </a:p>
        </p:txBody>
      </p:sp>
      <p:cxnSp>
        <p:nvCxnSpPr>
          <p:cNvPr id="15" name="Straight Connector 14">
            <a:extLst>
              <a:ext uri="{FF2B5EF4-FFF2-40B4-BE49-F238E27FC236}">
                <a16:creationId xmlns:a16="http://schemas.microsoft.com/office/drawing/2014/main" id="{49151340-7EF2-0647-A719-394EFC3A180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1874484"/>
            <a:ext cx="0" cy="3394558"/>
          </a:xfrm>
          <a:prstGeom prst="line">
            <a:avLst/>
          </a:prstGeom>
          <a:ln w="25400" cap="rnd">
            <a:solidFill>
              <a:schemeClr val="bg2">
                <a:lumMod val="75000"/>
                <a:alpha val="65000"/>
              </a:schemeClr>
            </a:solidFill>
            <a:prstDash val="sysDot"/>
            <a:round/>
          </a:ln>
        </p:spPr>
        <p:style>
          <a:lnRef idx="1">
            <a:schemeClr val="accent1"/>
          </a:lnRef>
          <a:fillRef idx="0">
            <a:schemeClr val="accent1"/>
          </a:fillRef>
          <a:effectRef idx="0">
            <a:schemeClr val="accent1"/>
          </a:effectRef>
          <a:fontRef idx="minor">
            <a:schemeClr val="tx1"/>
          </a:fontRef>
        </p:style>
      </p:cxnSp>
      <p:pic>
        <p:nvPicPr>
          <p:cNvPr id="5" name="Content Placeholder 4">
            <a:extLst>
              <a:ext uri="{FF2B5EF4-FFF2-40B4-BE49-F238E27FC236}">
                <a16:creationId xmlns:a16="http://schemas.microsoft.com/office/drawing/2014/main" id="{4ABF0697-5F07-BDF1-2475-7AE2BC0286C5}"/>
              </a:ext>
            </a:extLst>
          </p:cNvPr>
          <p:cNvPicPr>
            <a:picLocks noChangeAspect="1"/>
          </p:cNvPicPr>
          <p:nvPr/>
        </p:nvPicPr>
        <p:blipFill>
          <a:blip r:embed="rId2"/>
          <a:stretch>
            <a:fillRect/>
          </a:stretch>
        </p:blipFill>
        <p:spPr>
          <a:xfrm>
            <a:off x="6328841" y="2171222"/>
            <a:ext cx="5630319" cy="2801082"/>
          </a:xfrm>
          <a:prstGeom prst="rect">
            <a:avLst/>
          </a:prstGeom>
        </p:spPr>
      </p:pic>
    </p:spTree>
    <p:extLst>
      <p:ext uri="{BB962C8B-B14F-4D97-AF65-F5344CB8AC3E}">
        <p14:creationId xmlns:p14="http://schemas.microsoft.com/office/powerpoint/2010/main" val="13213411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FCBE3D-02C7-BBD8-F651-1E5DAC39B751}"/>
              </a:ext>
            </a:extLst>
          </p:cNvPr>
          <p:cNvSpPr>
            <a:spLocks noGrp="1"/>
          </p:cNvSpPr>
          <p:nvPr>
            <p:ph type="title"/>
          </p:nvPr>
        </p:nvSpPr>
        <p:spPr/>
        <p:txBody>
          <a:bodyPr/>
          <a:lstStyle/>
          <a:p>
            <a:r>
              <a:rPr lang="en-US" dirty="0"/>
              <a:t>Analysis Process</a:t>
            </a:r>
          </a:p>
        </p:txBody>
      </p:sp>
      <p:sp>
        <p:nvSpPr>
          <p:cNvPr id="3" name="Content Placeholder 2">
            <a:extLst>
              <a:ext uri="{FF2B5EF4-FFF2-40B4-BE49-F238E27FC236}">
                <a16:creationId xmlns:a16="http://schemas.microsoft.com/office/drawing/2014/main" id="{86BDDBB5-1369-F0A2-2B13-39C9CBED5366}"/>
              </a:ext>
            </a:extLst>
          </p:cNvPr>
          <p:cNvSpPr>
            <a:spLocks noGrp="1"/>
          </p:cNvSpPr>
          <p:nvPr>
            <p:ph idx="1"/>
          </p:nvPr>
        </p:nvSpPr>
        <p:spPr/>
        <p:txBody>
          <a:bodyPr/>
          <a:lstStyle/>
          <a:p>
            <a:r>
              <a:rPr lang="en-US" dirty="0"/>
              <a:t>The Anti-Money Laundering Project required the use of Microsoft Excel, PowerPoint, and </a:t>
            </a:r>
            <a:r>
              <a:rPr lang="en-US" dirty="0" err="1"/>
              <a:t>Github</a:t>
            </a:r>
            <a:r>
              <a:rPr lang="en-US" dirty="0"/>
              <a:t>.</a:t>
            </a:r>
          </a:p>
          <a:p>
            <a:r>
              <a:rPr lang="en-US" dirty="0"/>
              <a:t>The main tool for this analysis that I used was creating a decision tree. This was used to show who was most and least likely to leave the bank.</a:t>
            </a:r>
          </a:p>
          <a:p>
            <a:r>
              <a:rPr lang="en-US" dirty="0" err="1"/>
              <a:t>Github</a:t>
            </a:r>
            <a:r>
              <a:rPr lang="en-US" dirty="0"/>
              <a:t> was used to display findings.</a:t>
            </a:r>
          </a:p>
        </p:txBody>
      </p:sp>
    </p:spTree>
    <p:extLst>
      <p:ext uri="{BB962C8B-B14F-4D97-AF65-F5344CB8AC3E}">
        <p14:creationId xmlns:p14="http://schemas.microsoft.com/office/powerpoint/2010/main" val="396699409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4" name="Rectangle 8">
            <a:extLst>
              <a:ext uri="{FF2B5EF4-FFF2-40B4-BE49-F238E27FC236}">
                <a16:creationId xmlns:a16="http://schemas.microsoft.com/office/drawing/2014/main" id="{19EC5B12-9FF3-41FE-B789-2696F5195F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4B90BE6-21D7-98F0-8C29-A856336C5286}"/>
              </a:ext>
            </a:extLst>
          </p:cNvPr>
          <p:cNvSpPr>
            <a:spLocks noGrp="1"/>
          </p:cNvSpPr>
          <p:nvPr>
            <p:ph type="title"/>
          </p:nvPr>
        </p:nvSpPr>
        <p:spPr>
          <a:xfrm>
            <a:off x="952500" y="1581462"/>
            <a:ext cx="2776531" cy="3687580"/>
          </a:xfrm>
        </p:spPr>
        <p:txBody>
          <a:bodyPr>
            <a:normAutofit/>
          </a:bodyPr>
          <a:lstStyle/>
          <a:p>
            <a:pPr algn="ctr"/>
            <a:r>
              <a:rPr lang="en-US" sz="2500"/>
              <a:t>Conclusions &amp; Recommendations</a:t>
            </a:r>
          </a:p>
        </p:txBody>
      </p:sp>
      <p:cxnSp>
        <p:nvCxnSpPr>
          <p:cNvPr id="25" name="Straight Connector 10">
            <a:extLst>
              <a:ext uri="{FF2B5EF4-FFF2-40B4-BE49-F238E27FC236}">
                <a16:creationId xmlns:a16="http://schemas.microsoft.com/office/drawing/2014/main" id="{4FCEE13B-EFB1-46F2-BC11-110F05BFB69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359630" y="1852474"/>
            <a:ext cx="0" cy="3394558"/>
          </a:xfrm>
          <a:prstGeom prst="line">
            <a:avLst/>
          </a:prstGeom>
          <a:ln w="25400" cap="rnd">
            <a:solidFill>
              <a:schemeClr val="bg2">
                <a:lumMod val="75000"/>
              </a:schemeClr>
            </a:solidFill>
            <a:prstDash val="sysDot"/>
            <a:round/>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39B3671E-0273-20A4-036F-99EC6181D958}"/>
              </a:ext>
            </a:extLst>
          </p:cNvPr>
          <p:cNvGraphicFramePr>
            <a:graphicFrameLocks noGrp="1"/>
          </p:cNvGraphicFramePr>
          <p:nvPr>
            <p:ph idx="1"/>
            <p:extLst>
              <p:ext uri="{D42A27DB-BD31-4B8C-83A1-F6EECF244321}">
                <p14:modId xmlns:p14="http://schemas.microsoft.com/office/powerpoint/2010/main" val="4015257282"/>
              </p:ext>
            </p:extLst>
          </p:nvPr>
        </p:nvGraphicFramePr>
        <p:xfrm>
          <a:off x="5214939" y="965421"/>
          <a:ext cx="6024561" cy="49196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855926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782CE45-61C5-4799-9D0D-AC196F3128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EFF46929-7F95-46F3-B891-8310D47433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9595" y="805231"/>
            <a:ext cx="3876811" cy="5245563"/>
          </a:xfrm>
          <a:custGeom>
            <a:avLst/>
            <a:gdLst>
              <a:gd name="connsiteX0" fmla="*/ 1941583 w 3876811"/>
              <a:gd name="connsiteY0" fmla="*/ 0 h 5245563"/>
              <a:gd name="connsiteX1" fmla="*/ 2111641 w 3876811"/>
              <a:gd name="connsiteY1" fmla="*/ 149097 h 5245563"/>
              <a:gd name="connsiteX2" fmla="*/ 3370493 w 3876811"/>
              <a:gd name="connsiteY2" fmla="*/ 774451 h 5245563"/>
              <a:gd name="connsiteX3" fmla="*/ 3876811 w 3876811"/>
              <a:gd name="connsiteY3" fmla="*/ 1854684 h 5245563"/>
              <a:gd name="connsiteX4" fmla="*/ 3876811 w 3876811"/>
              <a:gd name="connsiteY4" fmla="*/ 2019920 h 5245563"/>
              <a:gd name="connsiteX5" fmla="*/ 3876811 w 3876811"/>
              <a:gd name="connsiteY5" fmla="*/ 2491569 h 5245563"/>
              <a:gd name="connsiteX6" fmla="*/ 3876811 w 3876811"/>
              <a:gd name="connsiteY6" fmla="*/ 2753995 h 5245563"/>
              <a:gd name="connsiteX7" fmla="*/ 3876811 w 3876811"/>
              <a:gd name="connsiteY7" fmla="*/ 3115353 h 5245563"/>
              <a:gd name="connsiteX8" fmla="*/ 3876811 w 3876811"/>
              <a:gd name="connsiteY8" fmla="*/ 3390879 h 5245563"/>
              <a:gd name="connsiteX9" fmla="*/ 3370493 w 3876811"/>
              <a:gd name="connsiteY9" fmla="*/ 4471114 h 5245563"/>
              <a:gd name="connsiteX10" fmla="*/ 2111639 w 3876811"/>
              <a:gd name="connsiteY10" fmla="*/ 5096465 h 5245563"/>
              <a:gd name="connsiteX11" fmla="*/ 1935228 w 3876811"/>
              <a:gd name="connsiteY11" fmla="*/ 5245563 h 5245563"/>
              <a:gd name="connsiteX12" fmla="*/ 1765171 w 3876811"/>
              <a:gd name="connsiteY12" fmla="*/ 5096465 h 5245563"/>
              <a:gd name="connsiteX13" fmla="*/ 506317 w 3876811"/>
              <a:gd name="connsiteY13" fmla="*/ 4471114 h 5245563"/>
              <a:gd name="connsiteX14" fmla="*/ 0 w 3876811"/>
              <a:gd name="connsiteY14" fmla="*/ 3390879 h 5245563"/>
              <a:gd name="connsiteX15" fmla="*/ 0 w 3876811"/>
              <a:gd name="connsiteY15" fmla="*/ 3115353 h 5245563"/>
              <a:gd name="connsiteX16" fmla="*/ 0 w 3876811"/>
              <a:gd name="connsiteY16" fmla="*/ 2753995 h 5245563"/>
              <a:gd name="connsiteX17" fmla="*/ 0 w 3876811"/>
              <a:gd name="connsiteY17" fmla="*/ 2491569 h 5245563"/>
              <a:gd name="connsiteX18" fmla="*/ 0 w 3876811"/>
              <a:gd name="connsiteY18" fmla="*/ 2019920 h 5245563"/>
              <a:gd name="connsiteX19" fmla="*/ 0 w 3876811"/>
              <a:gd name="connsiteY19" fmla="*/ 1854684 h 5245563"/>
              <a:gd name="connsiteX20" fmla="*/ 506318 w 3876811"/>
              <a:gd name="connsiteY20" fmla="*/ 774451 h 5245563"/>
              <a:gd name="connsiteX21" fmla="*/ 1765173 w 3876811"/>
              <a:gd name="connsiteY21" fmla="*/ 149097 h 5245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876811" h="5245563">
                <a:moveTo>
                  <a:pt x="1941583" y="0"/>
                </a:moveTo>
                <a:lnTo>
                  <a:pt x="2111641" y="149097"/>
                </a:lnTo>
                <a:cubicBezTo>
                  <a:pt x="2533315" y="474958"/>
                  <a:pt x="3008487" y="564716"/>
                  <a:pt x="3370493" y="774451"/>
                </a:cubicBezTo>
                <a:cubicBezTo>
                  <a:pt x="3718590" y="1017851"/>
                  <a:pt x="3876811" y="1296993"/>
                  <a:pt x="3876811" y="1854684"/>
                </a:cubicBezTo>
                <a:lnTo>
                  <a:pt x="3876811" y="2019920"/>
                </a:lnTo>
                <a:lnTo>
                  <a:pt x="3876811" y="2491569"/>
                </a:lnTo>
                <a:lnTo>
                  <a:pt x="3876811" y="2753995"/>
                </a:lnTo>
                <a:lnTo>
                  <a:pt x="3876811" y="3115353"/>
                </a:lnTo>
                <a:lnTo>
                  <a:pt x="3876811" y="3390879"/>
                </a:lnTo>
                <a:cubicBezTo>
                  <a:pt x="3876811" y="3948571"/>
                  <a:pt x="3718588" y="4227713"/>
                  <a:pt x="3370493" y="4471114"/>
                </a:cubicBezTo>
                <a:cubicBezTo>
                  <a:pt x="3008484" y="4680847"/>
                  <a:pt x="2533312" y="4770605"/>
                  <a:pt x="2111639" y="5096465"/>
                </a:cubicBezTo>
                <a:lnTo>
                  <a:pt x="1935228" y="5245563"/>
                </a:lnTo>
                <a:lnTo>
                  <a:pt x="1765171" y="5096465"/>
                </a:lnTo>
                <a:cubicBezTo>
                  <a:pt x="1343496" y="4770605"/>
                  <a:pt x="868325" y="4680847"/>
                  <a:pt x="506317" y="4471114"/>
                </a:cubicBezTo>
                <a:cubicBezTo>
                  <a:pt x="158223" y="4227713"/>
                  <a:pt x="0" y="3948571"/>
                  <a:pt x="0" y="3390879"/>
                </a:cubicBezTo>
                <a:lnTo>
                  <a:pt x="0" y="3115353"/>
                </a:lnTo>
                <a:lnTo>
                  <a:pt x="0" y="2753995"/>
                </a:lnTo>
                <a:lnTo>
                  <a:pt x="0" y="2491569"/>
                </a:lnTo>
                <a:lnTo>
                  <a:pt x="0" y="2019920"/>
                </a:lnTo>
                <a:lnTo>
                  <a:pt x="0" y="1854684"/>
                </a:lnTo>
                <a:cubicBezTo>
                  <a:pt x="0" y="1296993"/>
                  <a:pt x="158224" y="1017851"/>
                  <a:pt x="506318" y="774451"/>
                </a:cubicBezTo>
                <a:cubicBezTo>
                  <a:pt x="868327" y="564716"/>
                  <a:pt x="1343498" y="474958"/>
                  <a:pt x="1765173" y="149097"/>
                </a:cubicBezTo>
                <a:close/>
              </a:path>
            </a:pathLst>
          </a:custGeom>
          <a:solidFill>
            <a:schemeClr val="bg2">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7A422482-9F2F-4692-885F-7B632C26EE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0828" y="720724"/>
            <a:ext cx="4014345" cy="5414576"/>
          </a:xfrm>
          <a:custGeom>
            <a:avLst/>
            <a:gdLst>
              <a:gd name="connsiteX0" fmla="*/ 2144960 w 4282900"/>
              <a:gd name="connsiteY0" fmla="*/ 0 h 5795027"/>
              <a:gd name="connsiteX1" fmla="*/ 2332832 w 4282900"/>
              <a:gd name="connsiteY1" fmla="*/ 164715 h 5795027"/>
              <a:gd name="connsiteX2" fmla="*/ 3723546 w 4282900"/>
              <a:gd name="connsiteY2" fmla="*/ 855573 h 5795027"/>
              <a:gd name="connsiteX3" fmla="*/ 4282900 w 4282900"/>
              <a:gd name="connsiteY3" fmla="*/ 2048959 h 5795027"/>
              <a:gd name="connsiteX4" fmla="*/ 4282900 w 4282900"/>
              <a:gd name="connsiteY4" fmla="*/ 2231503 h 5795027"/>
              <a:gd name="connsiteX5" fmla="*/ 4282900 w 4282900"/>
              <a:gd name="connsiteY5" fmla="*/ 2752557 h 5795027"/>
              <a:gd name="connsiteX6" fmla="*/ 4282900 w 4282900"/>
              <a:gd name="connsiteY6" fmla="*/ 3042471 h 5795027"/>
              <a:gd name="connsiteX7" fmla="*/ 4282900 w 4282900"/>
              <a:gd name="connsiteY7" fmla="*/ 3441681 h 5795027"/>
              <a:gd name="connsiteX8" fmla="*/ 4282900 w 4282900"/>
              <a:gd name="connsiteY8" fmla="*/ 3746068 h 5795027"/>
              <a:gd name="connsiteX9" fmla="*/ 3723546 w 4282900"/>
              <a:gd name="connsiteY9" fmla="*/ 4939455 h 5795027"/>
              <a:gd name="connsiteX10" fmla="*/ 2332829 w 4282900"/>
              <a:gd name="connsiteY10" fmla="*/ 5630311 h 5795027"/>
              <a:gd name="connsiteX11" fmla="*/ 2137940 w 4282900"/>
              <a:gd name="connsiteY11" fmla="*/ 5795027 h 5795027"/>
              <a:gd name="connsiteX12" fmla="*/ 1950069 w 4282900"/>
              <a:gd name="connsiteY12" fmla="*/ 5630311 h 5795027"/>
              <a:gd name="connsiteX13" fmla="*/ 559353 w 4282900"/>
              <a:gd name="connsiteY13" fmla="*/ 4939455 h 5795027"/>
              <a:gd name="connsiteX14" fmla="*/ 0 w 4282900"/>
              <a:gd name="connsiteY14" fmla="*/ 3746068 h 5795027"/>
              <a:gd name="connsiteX15" fmla="*/ 0 w 4282900"/>
              <a:gd name="connsiteY15" fmla="*/ 3441681 h 5795027"/>
              <a:gd name="connsiteX16" fmla="*/ 0 w 4282900"/>
              <a:gd name="connsiteY16" fmla="*/ 3042471 h 5795027"/>
              <a:gd name="connsiteX17" fmla="*/ 0 w 4282900"/>
              <a:gd name="connsiteY17" fmla="*/ 2752557 h 5795027"/>
              <a:gd name="connsiteX18" fmla="*/ 0 w 4282900"/>
              <a:gd name="connsiteY18" fmla="*/ 2231503 h 5795027"/>
              <a:gd name="connsiteX19" fmla="*/ 0 w 4282900"/>
              <a:gd name="connsiteY19" fmla="*/ 2048959 h 5795027"/>
              <a:gd name="connsiteX20" fmla="*/ 559354 w 4282900"/>
              <a:gd name="connsiteY20" fmla="*/ 855573 h 5795027"/>
              <a:gd name="connsiteX21" fmla="*/ 1950071 w 4282900"/>
              <a:gd name="connsiteY21" fmla="*/ 164715 h 579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282900" h="5795027">
                <a:moveTo>
                  <a:pt x="2144960" y="0"/>
                </a:moveTo>
                <a:lnTo>
                  <a:pt x="2332832" y="164715"/>
                </a:lnTo>
                <a:cubicBezTo>
                  <a:pt x="2798675" y="524709"/>
                  <a:pt x="3323620" y="623869"/>
                  <a:pt x="3723546" y="855573"/>
                </a:cubicBezTo>
                <a:cubicBezTo>
                  <a:pt x="4108105" y="1124469"/>
                  <a:pt x="4282900" y="1432851"/>
                  <a:pt x="4282900" y="2048959"/>
                </a:cubicBezTo>
                <a:lnTo>
                  <a:pt x="4282900" y="2231503"/>
                </a:lnTo>
                <a:lnTo>
                  <a:pt x="4282900" y="2752557"/>
                </a:lnTo>
                <a:lnTo>
                  <a:pt x="4282900" y="3042471"/>
                </a:lnTo>
                <a:lnTo>
                  <a:pt x="4282900" y="3441681"/>
                </a:lnTo>
                <a:lnTo>
                  <a:pt x="4282900" y="3746068"/>
                </a:lnTo>
                <a:cubicBezTo>
                  <a:pt x="4282900" y="4362177"/>
                  <a:pt x="4108103" y="4670559"/>
                  <a:pt x="3723546" y="4939455"/>
                </a:cubicBezTo>
                <a:cubicBezTo>
                  <a:pt x="3323617" y="5171158"/>
                  <a:pt x="2798672" y="5270318"/>
                  <a:pt x="2332829" y="5630311"/>
                </a:cubicBezTo>
                <a:lnTo>
                  <a:pt x="2137940" y="5795027"/>
                </a:lnTo>
                <a:lnTo>
                  <a:pt x="1950069" y="5630311"/>
                </a:lnTo>
                <a:cubicBezTo>
                  <a:pt x="1484225" y="5270318"/>
                  <a:pt x="959280" y="5171158"/>
                  <a:pt x="559353" y="4939455"/>
                </a:cubicBezTo>
                <a:cubicBezTo>
                  <a:pt x="174796" y="4670559"/>
                  <a:pt x="0" y="4362177"/>
                  <a:pt x="0" y="3746068"/>
                </a:cubicBezTo>
                <a:lnTo>
                  <a:pt x="0" y="3441681"/>
                </a:lnTo>
                <a:lnTo>
                  <a:pt x="0" y="3042471"/>
                </a:lnTo>
                <a:lnTo>
                  <a:pt x="0" y="2752557"/>
                </a:lnTo>
                <a:lnTo>
                  <a:pt x="0" y="2231503"/>
                </a:lnTo>
                <a:lnTo>
                  <a:pt x="0" y="2048959"/>
                </a:lnTo>
                <a:cubicBezTo>
                  <a:pt x="0" y="1432851"/>
                  <a:pt x="174797" y="1124469"/>
                  <a:pt x="559354" y="855573"/>
                </a:cubicBezTo>
                <a:cubicBezTo>
                  <a:pt x="959283" y="623869"/>
                  <a:pt x="1484227" y="524709"/>
                  <a:pt x="1950071" y="164715"/>
                </a:cubicBezTo>
                <a:close/>
              </a:path>
            </a:pathLst>
          </a:custGeom>
          <a:noFill/>
          <a:ln w="25400" cap="rnd">
            <a:solidFill>
              <a:schemeClr val="bg2">
                <a:lumMod val="75000"/>
                <a:alpha val="67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952A050D-F674-E17D-E075-67FD800DE682}"/>
              </a:ext>
            </a:extLst>
          </p:cNvPr>
          <p:cNvSpPr>
            <a:spLocks noGrp="1"/>
          </p:cNvSpPr>
          <p:nvPr>
            <p:ph type="title"/>
          </p:nvPr>
        </p:nvSpPr>
        <p:spPr>
          <a:xfrm>
            <a:off x="1533525" y="1821657"/>
            <a:ext cx="3028950" cy="3200400"/>
          </a:xfrm>
        </p:spPr>
        <p:txBody>
          <a:bodyPr>
            <a:normAutofit/>
          </a:bodyPr>
          <a:lstStyle/>
          <a:p>
            <a:pPr algn="ctr"/>
            <a:r>
              <a:rPr lang="en-US" dirty="0"/>
              <a:t>Project Links</a:t>
            </a:r>
            <a:endParaRPr lang="en-US"/>
          </a:p>
        </p:txBody>
      </p:sp>
      <p:sp>
        <p:nvSpPr>
          <p:cNvPr id="3" name="Content Placeholder 2">
            <a:extLst>
              <a:ext uri="{FF2B5EF4-FFF2-40B4-BE49-F238E27FC236}">
                <a16:creationId xmlns:a16="http://schemas.microsoft.com/office/drawing/2014/main" id="{67939ED3-3A35-966D-6A3D-1875B796E98F}"/>
              </a:ext>
            </a:extLst>
          </p:cNvPr>
          <p:cNvSpPr>
            <a:spLocks noGrp="1"/>
          </p:cNvSpPr>
          <p:nvPr>
            <p:ph idx="1"/>
          </p:nvPr>
        </p:nvSpPr>
        <p:spPr>
          <a:xfrm>
            <a:off x="6095999" y="876300"/>
            <a:ext cx="5143501" cy="5029201"/>
          </a:xfrm>
        </p:spPr>
        <p:txBody>
          <a:bodyPr anchor="ctr">
            <a:normAutofit/>
          </a:bodyPr>
          <a:lstStyle/>
          <a:p>
            <a:pPr>
              <a:lnSpc>
                <a:spcPct val="250000"/>
              </a:lnSpc>
            </a:pPr>
            <a:r>
              <a:rPr lang="en-US" dirty="0"/>
              <a:t>Project Brief: </a:t>
            </a:r>
            <a:r>
              <a:rPr lang="nl-NL" sz="1400" dirty="0">
                <a:hlinkClick r:id="rId2"/>
              </a:rPr>
              <a:t>Pig E. Bank Project Brief</a:t>
            </a:r>
            <a:r>
              <a:rPr lang="nl-NL" sz="1400" dirty="0"/>
              <a:t> </a:t>
            </a:r>
          </a:p>
          <a:p>
            <a:pPr>
              <a:lnSpc>
                <a:spcPct val="250000"/>
              </a:lnSpc>
            </a:pPr>
            <a:r>
              <a:rPr lang="en-US" dirty="0"/>
              <a:t>Project Report: </a:t>
            </a:r>
            <a:r>
              <a:rPr lang="en-US" sz="1400" dirty="0">
                <a:hlinkClick r:id="rId3"/>
              </a:rPr>
              <a:t>Pig E. Bank Final Report</a:t>
            </a:r>
            <a:r>
              <a:rPr lang="en-US" sz="1400" dirty="0"/>
              <a:t> </a:t>
            </a:r>
          </a:p>
        </p:txBody>
      </p:sp>
    </p:spTree>
    <p:extLst>
      <p:ext uri="{BB962C8B-B14F-4D97-AF65-F5344CB8AC3E}">
        <p14:creationId xmlns:p14="http://schemas.microsoft.com/office/powerpoint/2010/main" val="126736435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3B5305C3-9940-4541-9DEE-9AE9C3EA60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D41AC345-EF35-499A-B575-4837FEF46A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9594" y="841778"/>
            <a:ext cx="3876811" cy="5127565"/>
          </a:xfrm>
          <a:custGeom>
            <a:avLst/>
            <a:gdLst>
              <a:gd name="connsiteX0" fmla="*/ 1941583 w 3876811"/>
              <a:gd name="connsiteY0" fmla="*/ 0 h 5127565"/>
              <a:gd name="connsiteX1" fmla="*/ 2111641 w 3876811"/>
              <a:gd name="connsiteY1" fmla="*/ 149098 h 5127565"/>
              <a:gd name="connsiteX2" fmla="*/ 3370494 w 3876811"/>
              <a:gd name="connsiteY2" fmla="*/ 774450 h 5127565"/>
              <a:gd name="connsiteX3" fmla="*/ 3876811 w 3876811"/>
              <a:gd name="connsiteY3" fmla="*/ 1854685 h 5127565"/>
              <a:gd name="connsiteX4" fmla="*/ 3876810 w 3876811"/>
              <a:gd name="connsiteY4" fmla="*/ 2507216 h 5127565"/>
              <a:gd name="connsiteX5" fmla="*/ 3872563 w 3876811"/>
              <a:gd name="connsiteY5" fmla="*/ 5127565 h 5127565"/>
              <a:gd name="connsiteX6" fmla="*/ 4248 w 3876811"/>
              <a:gd name="connsiteY6" fmla="*/ 5127565 h 5127565"/>
              <a:gd name="connsiteX7" fmla="*/ 0 w 3876811"/>
              <a:gd name="connsiteY7" fmla="*/ 2507216 h 5127565"/>
              <a:gd name="connsiteX8" fmla="*/ 1 w 3876811"/>
              <a:gd name="connsiteY8" fmla="*/ 1854685 h 5127565"/>
              <a:gd name="connsiteX9" fmla="*/ 506320 w 3876811"/>
              <a:gd name="connsiteY9" fmla="*/ 774450 h 5127565"/>
              <a:gd name="connsiteX10" fmla="*/ 1765173 w 3876811"/>
              <a:gd name="connsiteY10" fmla="*/ 149098 h 5127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76811" h="5127565">
                <a:moveTo>
                  <a:pt x="1941583" y="0"/>
                </a:moveTo>
                <a:lnTo>
                  <a:pt x="2111641" y="149098"/>
                </a:lnTo>
                <a:cubicBezTo>
                  <a:pt x="2533316" y="474958"/>
                  <a:pt x="3008486" y="564716"/>
                  <a:pt x="3370494" y="774450"/>
                </a:cubicBezTo>
                <a:cubicBezTo>
                  <a:pt x="3718589" y="1017851"/>
                  <a:pt x="3876811" y="1296993"/>
                  <a:pt x="3876811" y="1854685"/>
                </a:cubicBezTo>
                <a:cubicBezTo>
                  <a:pt x="3876811" y="2072195"/>
                  <a:pt x="3876810" y="2289706"/>
                  <a:pt x="3876810" y="2507216"/>
                </a:cubicBezTo>
                <a:lnTo>
                  <a:pt x="3872563" y="5127565"/>
                </a:lnTo>
                <a:lnTo>
                  <a:pt x="4248" y="5127565"/>
                </a:lnTo>
                <a:lnTo>
                  <a:pt x="0" y="2507216"/>
                </a:lnTo>
                <a:cubicBezTo>
                  <a:pt x="0" y="2289706"/>
                  <a:pt x="1" y="2072195"/>
                  <a:pt x="1" y="1854685"/>
                </a:cubicBezTo>
                <a:cubicBezTo>
                  <a:pt x="1" y="1296993"/>
                  <a:pt x="158225" y="1017851"/>
                  <a:pt x="506320" y="774450"/>
                </a:cubicBezTo>
                <a:cubicBezTo>
                  <a:pt x="868329" y="564716"/>
                  <a:pt x="1343500" y="474958"/>
                  <a:pt x="1765173" y="149098"/>
                </a:cubicBezTo>
                <a:close/>
              </a:path>
            </a:pathLst>
          </a:custGeom>
          <a:solidFill>
            <a:schemeClr val="bg2">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C071BDA1-F0B0-41DF-BC28-7DDA5D3CD7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0827" y="759617"/>
            <a:ext cx="4014345" cy="5291886"/>
          </a:xfrm>
          <a:custGeom>
            <a:avLst/>
            <a:gdLst>
              <a:gd name="connsiteX0" fmla="*/ 2010463 w 4014345"/>
              <a:gd name="connsiteY0" fmla="*/ 0 h 5302828"/>
              <a:gd name="connsiteX1" fmla="*/ 2186554 w 4014345"/>
              <a:gd name="connsiteY1" fmla="*/ 153908 h 5302828"/>
              <a:gd name="connsiteX2" fmla="*/ 3490066 w 4014345"/>
              <a:gd name="connsiteY2" fmla="*/ 799434 h 5302828"/>
              <a:gd name="connsiteX3" fmla="*/ 4014345 w 4014345"/>
              <a:gd name="connsiteY3" fmla="*/ 1914517 h 5302828"/>
              <a:gd name="connsiteX4" fmla="*/ 4014344 w 4014345"/>
              <a:gd name="connsiteY4" fmla="*/ 2588099 h 5302828"/>
              <a:gd name="connsiteX5" fmla="*/ 4009930 w 4014345"/>
              <a:gd name="connsiteY5" fmla="*/ 5302828 h 5302828"/>
              <a:gd name="connsiteX6" fmla="*/ 4415 w 4014345"/>
              <a:gd name="connsiteY6" fmla="*/ 5302828 h 5302828"/>
              <a:gd name="connsiteX7" fmla="*/ 0 w 4014345"/>
              <a:gd name="connsiteY7" fmla="*/ 2588099 h 5302828"/>
              <a:gd name="connsiteX8" fmla="*/ 1 w 4014345"/>
              <a:gd name="connsiteY8" fmla="*/ 1914517 h 5302828"/>
              <a:gd name="connsiteX9" fmla="*/ 524282 w 4014345"/>
              <a:gd name="connsiteY9" fmla="*/ 799434 h 5302828"/>
              <a:gd name="connsiteX10" fmla="*/ 1827794 w 4014345"/>
              <a:gd name="connsiteY10" fmla="*/ 153908 h 5302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14345" h="5302828">
                <a:moveTo>
                  <a:pt x="2010463" y="0"/>
                </a:moveTo>
                <a:lnTo>
                  <a:pt x="2186554" y="153908"/>
                </a:lnTo>
                <a:cubicBezTo>
                  <a:pt x="2623188" y="490280"/>
                  <a:pt x="3115215" y="582934"/>
                  <a:pt x="3490066" y="799434"/>
                </a:cubicBezTo>
                <a:cubicBezTo>
                  <a:pt x="3850510" y="1050687"/>
                  <a:pt x="4014345" y="1338834"/>
                  <a:pt x="4014345" y="1914517"/>
                </a:cubicBezTo>
                <a:cubicBezTo>
                  <a:pt x="4014345" y="2139044"/>
                  <a:pt x="4014344" y="2363572"/>
                  <a:pt x="4014344" y="2588099"/>
                </a:cubicBezTo>
                <a:lnTo>
                  <a:pt x="4009930" y="5302828"/>
                </a:lnTo>
                <a:lnTo>
                  <a:pt x="4415" y="5302828"/>
                </a:lnTo>
                <a:lnTo>
                  <a:pt x="0" y="2588099"/>
                </a:lnTo>
                <a:cubicBezTo>
                  <a:pt x="0" y="2363572"/>
                  <a:pt x="1" y="2139044"/>
                  <a:pt x="1" y="1914517"/>
                </a:cubicBezTo>
                <a:cubicBezTo>
                  <a:pt x="1" y="1338834"/>
                  <a:pt x="163838" y="1050687"/>
                  <a:pt x="524282" y="799434"/>
                </a:cubicBezTo>
                <a:cubicBezTo>
                  <a:pt x="899134" y="582934"/>
                  <a:pt x="1391162" y="490280"/>
                  <a:pt x="1827794" y="153908"/>
                </a:cubicBezTo>
                <a:close/>
              </a:path>
            </a:pathLst>
          </a:custGeom>
          <a:noFill/>
          <a:ln w="25400" cap="rnd">
            <a:solidFill>
              <a:schemeClr val="bg2">
                <a:lumMod val="9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CFF16B55-A114-9DAD-6232-20CB662935D8}"/>
              </a:ext>
            </a:extLst>
          </p:cNvPr>
          <p:cNvSpPr>
            <a:spLocks noGrp="1"/>
          </p:cNvSpPr>
          <p:nvPr>
            <p:ph type="title"/>
          </p:nvPr>
        </p:nvSpPr>
        <p:spPr>
          <a:xfrm>
            <a:off x="1476531" y="2300991"/>
            <a:ext cx="3117954" cy="2878111"/>
          </a:xfrm>
        </p:spPr>
        <p:txBody>
          <a:bodyPr>
            <a:normAutofit/>
          </a:bodyPr>
          <a:lstStyle/>
          <a:p>
            <a:pPr algn="ctr"/>
            <a:r>
              <a:rPr lang="en-US" dirty="0"/>
              <a:t>World Happiness Report Analysis</a:t>
            </a:r>
          </a:p>
        </p:txBody>
      </p:sp>
      <p:graphicFrame>
        <p:nvGraphicFramePr>
          <p:cNvPr id="7" name="Content Placeholder 2">
            <a:extLst>
              <a:ext uri="{FF2B5EF4-FFF2-40B4-BE49-F238E27FC236}">
                <a16:creationId xmlns:a16="http://schemas.microsoft.com/office/drawing/2014/main" id="{A1D65C15-8FA5-18F9-7A8B-FC2E74456D74}"/>
              </a:ext>
            </a:extLst>
          </p:cNvPr>
          <p:cNvGraphicFramePr>
            <a:graphicFrameLocks noGrp="1"/>
          </p:cNvGraphicFramePr>
          <p:nvPr>
            <p:ph idx="1"/>
            <p:extLst>
              <p:ext uri="{D42A27DB-BD31-4B8C-83A1-F6EECF244321}">
                <p14:modId xmlns:p14="http://schemas.microsoft.com/office/powerpoint/2010/main" val="3076425487"/>
              </p:ext>
            </p:extLst>
          </p:nvPr>
        </p:nvGraphicFramePr>
        <p:xfrm>
          <a:off x="5422109" y="180975"/>
          <a:ext cx="6503191" cy="6477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extBox 3">
            <a:extLst>
              <a:ext uri="{FF2B5EF4-FFF2-40B4-BE49-F238E27FC236}">
                <a16:creationId xmlns:a16="http://schemas.microsoft.com/office/drawing/2014/main" id="{D0E38E17-B2C6-85E4-CB6F-B8D6C837EB23}"/>
              </a:ext>
            </a:extLst>
          </p:cNvPr>
          <p:cNvSpPr txBox="1"/>
          <p:nvPr/>
        </p:nvSpPr>
        <p:spPr>
          <a:xfrm>
            <a:off x="8067676" y="599805"/>
            <a:ext cx="3190875" cy="738664"/>
          </a:xfrm>
          <a:prstGeom prst="rect">
            <a:avLst/>
          </a:prstGeom>
          <a:noFill/>
        </p:spPr>
        <p:txBody>
          <a:bodyPr wrap="square" rtlCol="0">
            <a:spAutoFit/>
          </a:bodyPr>
          <a:lstStyle/>
          <a:p>
            <a:r>
              <a:rPr lang="en-US" sz="1400" dirty="0"/>
              <a:t>Discover more about the trends of world happiness to make recommendations about future policies.</a:t>
            </a:r>
          </a:p>
        </p:txBody>
      </p:sp>
      <p:sp>
        <p:nvSpPr>
          <p:cNvPr id="6" name="TextBox 5">
            <a:extLst>
              <a:ext uri="{FF2B5EF4-FFF2-40B4-BE49-F238E27FC236}">
                <a16:creationId xmlns:a16="http://schemas.microsoft.com/office/drawing/2014/main" id="{149D0CCB-6274-0469-3D48-9ED6859DC16F}"/>
              </a:ext>
            </a:extLst>
          </p:cNvPr>
          <p:cNvSpPr txBox="1"/>
          <p:nvPr/>
        </p:nvSpPr>
        <p:spPr>
          <a:xfrm>
            <a:off x="8067676" y="2401035"/>
            <a:ext cx="3741886" cy="523220"/>
          </a:xfrm>
          <a:prstGeom prst="rect">
            <a:avLst/>
          </a:prstGeom>
          <a:noFill/>
        </p:spPr>
        <p:txBody>
          <a:bodyPr wrap="square" rtlCol="0">
            <a:spAutoFit/>
          </a:bodyPr>
          <a:lstStyle/>
          <a:p>
            <a:r>
              <a:rPr lang="en-US" sz="1400" dirty="0">
                <a:hlinkClick r:id="rId7"/>
              </a:rPr>
              <a:t>World Happiness Data</a:t>
            </a:r>
            <a:endParaRPr lang="en-US" sz="1400" dirty="0"/>
          </a:p>
          <a:p>
            <a:r>
              <a:rPr lang="en-US" sz="1400" dirty="0">
                <a:hlinkClick r:id="rId8"/>
              </a:rPr>
              <a:t>Federal Reserve Economic Data</a:t>
            </a:r>
            <a:r>
              <a:rPr lang="en-US" sz="1400" dirty="0"/>
              <a:t>   </a:t>
            </a:r>
          </a:p>
        </p:txBody>
      </p:sp>
      <p:sp>
        <p:nvSpPr>
          <p:cNvPr id="8" name="TextBox 7">
            <a:extLst>
              <a:ext uri="{FF2B5EF4-FFF2-40B4-BE49-F238E27FC236}">
                <a16:creationId xmlns:a16="http://schemas.microsoft.com/office/drawing/2014/main" id="{01612D2A-2706-C1C6-73E7-3153D37D12DE}"/>
              </a:ext>
            </a:extLst>
          </p:cNvPr>
          <p:cNvSpPr txBox="1"/>
          <p:nvPr/>
        </p:nvSpPr>
        <p:spPr>
          <a:xfrm>
            <a:off x="8067676" y="3771378"/>
            <a:ext cx="3857623" cy="1169551"/>
          </a:xfrm>
          <a:prstGeom prst="rect">
            <a:avLst/>
          </a:prstGeom>
          <a:noFill/>
        </p:spPr>
        <p:txBody>
          <a:bodyPr wrap="square" numCol="2" rtlCol="0">
            <a:spAutoFit/>
          </a:bodyPr>
          <a:lstStyle/>
          <a:p>
            <a:pPr marL="285750" lvl="0" indent="-285750">
              <a:buFont typeface="Arial" panose="020B0604020202020204" pitchFamily="34" charset="0"/>
              <a:buChar char="•"/>
            </a:pPr>
            <a:r>
              <a:rPr lang="en-US" sz="1400" dirty="0"/>
              <a:t>Microsoft Word</a:t>
            </a:r>
          </a:p>
          <a:p>
            <a:pPr marL="285750" lvl="0" indent="-285750">
              <a:buFont typeface="Arial" panose="020B0604020202020204" pitchFamily="34" charset="0"/>
              <a:buChar char="•"/>
            </a:pPr>
            <a:r>
              <a:rPr lang="en-US" sz="1400" dirty="0"/>
              <a:t>Microsoft Excel</a:t>
            </a:r>
          </a:p>
          <a:p>
            <a:pPr marL="285750" lvl="0" indent="-285750">
              <a:buFont typeface="Arial" panose="020B0604020202020204" pitchFamily="34" charset="0"/>
              <a:buChar char="•"/>
            </a:pPr>
            <a:r>
              <a:rPr lang="en-US" sz="1400" dirty="0"/>
              <a:t>Python </a:t>
            </a:r>
          </a:p>
          <a:p>
            <a:pPr marL="285750" lvl="0" indent="-285750">
              <a:buFont typeface="Arial" panose="020B0604020202020204" pitchFamily="34" charset="0"/>
              <a:buChar char="•"/>
            </a:pPr>
            <a:r>
              <a:rPr lang="en-US" sz="1400" dirty="0" err="1"/>
              <a:t>Jupyter</a:t>
            </a:r>
            <a:endParaRPr lang="en-US" sz="1400" dirty="0"/>
          </a:p>
          <a:p>
            <a:pPr lvl="0"/>
            <a:endParaRPr lang="en-US" sz="1400" dirty="0"/>
          </a:p>
          <a:p>
            <a:pPr marL="285750" lvl="0" indent="-285750">
              <a:buFont typeface="Arial" panose="020B0604020202020204" pitchFamily="34" charset="0"/>
              <a:buChar char="•"/>
            </a:pPr>
            <a:r>
              <a:rPr lang="en-US" sz="1400" dirty="0"/>
              <a:t>Microsoft Powerpoint</a:t>
            </a:r>
          </a:p>
          <a:p>
            <a:pPr marL="285750" lvl="0" indent="-285750">
              <a:buFont typeface="Arial" panose="020B0604020202020204" pitchFamily="34" charset="0"/>
              <a:buChar char="•"/>
            </a:pPr>
            <a:r>
              <a:rPr lang="en-US" sz="1400" dirty="0" err="1"/>
              <a:t>Github</a:t>
            </a:r>
            <a:endParaRPr lang="en-US" sz="1400" dirty="0"/>
          </a:p>
          <a:p>
            <a:pPr marL="285750" lvl="0" indent="-285750">
              <a:buFont typeface="Arial" panose="020B0604020202020204" pitchFamily="34" charset="0"/>
              <a:buChar char="•"/>
            </a:pPr>
            <a:r>
              <a:rPr lang="en-US" sz="1400" dirty="0"/>
              <a:t>Tableau</a:t>
            </a:r>
          </a:p>
        </p:txBody>
      </p:sp>
      <p:sp>
        <p:nvSpPr>
          <p:cNvPr id="9" name="TextBox 8">
            <a:extLst>
              <a:ext uri="{FF2B5EF4-FFF2-40B4-BE49-F238E27FC236}">
                <a16:creationId xmlns:a16="http://schemas.microsoft.com/office/drawing/2014/main" id="{C18D6785-A1BD-B554-6DD1-0D164B87BAFB}"/>
              </a:ext>
            </a:extLst>
          </p:cNvPr>
          <p:cNvSpPr txBox="1"/>
          <p:nvPr/>
        </p:nvSpPr>
        <p:spPr>
          <a:xfrm>
            <a:off x="8067676" y="5384567"/>
            <a:ext cx="3857624" cy="1169551"/>
          </a:xfrm>
          <a:prstGeom prst="rect">
            <a:avLst/>
          </a:prstGeom>
          <a:noFill/>
        </p:spPr>
        <p:txBody>
          <a:bodyPr wrap="square" numCol="2" rtlCol="0">
            <a:spAutoFit/>
          </a:bodyPr>
          <a:lstStyle/>
          <a:p>
            <a:pPr marL="285750" lvl="0" indent="-285750">
              <a:buFont typeface="Arial" panose="020B0604020202020204" pitchFamily="34" charset="0"/>
              <a:buChar char="•"/>
            </a:pPr>
            <a:r>
              <a:rPr lang="en-US" sz="1400" dirty="0"/>
              <a:t>Exploratory Data Analysis</a:t>
            </a:r>
          </a:p>
          <a:p>
            <a:pPr marL="285750" lvl="0" indent="-285750">
              <a:buFont typeface="Arial" panose="020B0604020202020204" pitchFamily="34" charset="0"/>
              <a:buChar char="•"/>
            </a:pPr>
            <a:r>
              <a:rPr lang="en-US" sz="1400" dirty="0"/>
              <a:t>Geospatial Analysis</a:t>
            </a:r>
          </a:p>
          <a:p>
            <a:pPr marL="285750" lvl="0" indent="-285750">
              <a:buFont typeface="Arial" panose="020B0604020202020204" pitchFamily="34" charset="0"/>
              <a:buChar char="•"/>
            </a:pPr>
            <a:r>
              <a:rPr lang="en-US" sz="1400" dirty="0"/>
              <a:t>Data Ethics</a:t>
            </a:r>
          </a:p>
          <a:p>
            <a:pPr marL="285750" lvl="0" indent="-285750">
              <a:buFont typeface="Arial" panose="020B0604020202020204" pitchFamily="34" charset="0"/>
              <a:buChar char="•"/>
            </a:pPr>
            <a:r>
              <a:rPr lang="en-US" sz="1400" dirty="0"/>
              <a:t>Data Mining</a:t>
            </a:r>
          </a:p>
          <a:p>
            <a:pPr marL="285750" lvl="0" indent="-285750">
              <a:buFont typeface="Arial" panose="020B0604020202020204" pitchFamily="34" charset="0"/>
              <a:buChar char="•"/>
            </a:pPr>
            <a:r>
              <a:rPr lang="en-US" sz="1400" dirty="0"/>
              <a:t>Machine Learning</a:t>
            </a:r>
          </a:p>
          <a:p>
            <a:pPr marL="285750" lvl="0" indent="-285750">
              <a:buFont typeface="Arial" panose="020B0604020202020204" pitchFamily="34" charset="0"/>
              <a:buChar char="•"/>
            </a:pPr>
            <a:r>
              <a:rPr lang="en-US" sz="1400" dirty="0"/>
              <a:t>Time Series Analysis</a:t>
            </a:r>
          </a:p>
          <a:p>
            <a:pPr marL="285750" lvl="0" indent="-285750">
              <a:buFont typeface="Arial" panose="020B0604020202020204" pitchFamily="34" charset="0"/>
              <a:buChar char="•"/>
            </a:pPr>
            <a:r>
              <a:rPr lang="en-US" sz="1400" dirty="0"/>
              <a:t>Sourcing Data</a:t>
            </a:r>
          </a:p>
          <a:p>
            <a:pPr marL="285750" lvl="0" indent="-285750">
              <a:buFont typeface="Arial" panose="020B0604020202020204" pitchFamily="34" charset="0"/>
              <a:buChar char="•"/>
            </a:pPr>
            <a:r>
              <a:rPr lang="en-US" sz="1400" dirty="0"/>
              <a:t>Regression Analysis</a:t>
            </a:r>
          </a:p>
          <a:p>
            <a:pPr marL="285750" lvl="0" indent="-285750">
              <a:buFont typeface="Arial" panose="020B0604020202020204" pitchFamily="34" charset="0"/>
              <a:buChar char="•"/>
            </a:pPr>
            <a:r>
              <a:rPr lang="en-US" sz="1400" dirty="0"/>
              <a:t>Cluster Analysis</a:t>
            </a:r>
          </a:p>
        </p:txBody>
      </p:sp>
    </p:spTree>
    <p:extLst>
      <p:ext uri="{BB962C8B-B14F-4D97-AF65-F5344CB8AC3E}">
        <p14:creationId xmlns:p14="http://schemas.microsoft.com/office/powerpoint/2010/main" val="251291519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B6B04054-9023-8941-A94B-771CBBABE3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DABCAC0-E465-EEDE-36F2-C988E17F523E}"/>
              </a:ext>
            </a:extLst>
          </p:cNvPr>
          <p:cNvSpPr>
            <a:spLocks noGrp="1"/>
          </p:cNvSpPr>
          <p:nvPr>
            <p:ph type="title"/>
          </p:nvPr>
        </p:nvSpPr>
        <p:spPr>
          <a:xfrm>
            <a:off x="960120" y="960120"/>
            <a:ext cx="5428423" cy="1508760"/>
          </a:xfrm>
        </p:spPr>
        <p:txBody>
          <a:bodyPr anchor="ctr">
            <a:normAutofit fontScale="90000"/>
          </a:bodyPr>
          <a:lstStyle/>
          <a:p>
            <a:r>
              <a:rPr lang="en-US" dirty="0"/>
              <a:t>Correlations Between Happiness Score and Variables</a:t>
            </a:r>
          </a:p>
        </p:txBody>
      </p:sp>
      <p:sp>
        <p:nvSpPr>
          <p:cNvPr id="13" name="Content Placeholder 12">
            <a:extLst>
              <a:ext uri="{FF2B5EF4-FFF2-40B4-BE49-F238E27FC236}">
                <a16:creationId xmlns:a16="http://schemas.microsoft.com/office/drawing/2014/main" id="{DE7A92A9-92B9-E677-325F-1A5B64175BEF}"/>
              </a:ext>
            </a:extLst>
          </p:cNvPr>
          <p:cNvSpPr>
            <a:spLocks noGrp="1"/>
          </p:cNvSpPr>
          <p:nvPr>
            <p:ph idx="1"/>
          </p:nvPr>
        </p:nvSpPr>
        <p:spPr>
          <a:xfrm>
            <a:off x="952499" y="2852330"/>
            <a:ext cx="5293857" cy="3662769"/>
          </a:xfrm>
        </p:spPr>
        <p:txBody>
          <a:bodyPr anchor="t">
            <a:normAutofit lnSpcReduction="10000"/>
          </a:bodyPr>
          <a:lstStyle/>
          <a:p>
            <a:r>
              <a:rPr lang="en-US" dirty="0"/>
              <a:t>Economy (GDP per Capita), Social Support, and Health (Life Expectancy) had strong, positive correlations with the Happiness Score. This means that as scores for the three variables increased, so did the Happiness Score.</a:t>
            </a:r>
          </a:p>
          <a:p>
            <a:r>
              <a:rPr lang="en-US" dirty="0"/>
              <a:t>The focus for the analysis was on Economy, Social Support, and Health. This was this case because Freedom, Trust (Perception of Corruption), and Generosity didn’t have a strong correlation or impact on the Happiness Score.</a:t>
            </a:r>
          </a:p>
        </p:txBody>
      </p:sp>
      <p:cxnSp>
        <p:nvCxnSpPr>
          <p:cNvPr id="18" name="Straight Connector 17">
            <a:extLst>
              <a:ext uri="{FF2B5EF4-FFF2-40B4-BE49-F238E27FC236}">
                <a16:creationId xmlns:a16="http://schemas.microsoft.com/office/drawing/2014/main" id="{10778A53-7ADF-F948-B939-0EB454DA2C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88812" y="3429000"/>
            <a:ext cx="3350727" cy="0"/>
          </a:xfrm>
          <a:prstGeom prst="line">
            <a:avLst/>
          </a:prstGeom>
          <a:ln w="25400" cap="rnd">
            <a:solidFill>
              <a:schemeClr val="bg2">
                <a:lumMod val="75000"/>
              </a:schemeClr>
            </a:solidFill>
            <a:prstDash val="sysDot"/>
            <a:round/>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90DD0531-622F-83B2-9562-7C2728A3CB2C}"/>
              </a:ext>
            </a:extLst>
          </p:cNvPr>
          <p:cNvPicPr>
            <a:picLocks noChangeAspect="1"/>
          </p:cNvPicPr>
          <p:nvPr/>
        </p:nvPicPr>
        <p:blipFill>
          <a:blip r:embed="rId2"/>
          <a:stretch>
            <a:fillRect/>
          </a:stretch>
        </p:blipFill>
        <p:spPr>
          <a:xfrm>
            <a:off x="6643343" y="960120"/>
            <a:ext cx="5293857" cy="5293857"/>
          </a:xfrm>
          <a:prstGeom prst="rect">
            <a:avLst/>
          </a:prstGeom>
        </p:spPr>
      </p:pic>
    </p:spTree>
    <p:extLst>
      <p:ext uri="{BB962C8B-B14F-4D97-AF65-F5344CB8AC3E}">
        <p14:creationId xmlns:p14="http://schemas.microsoft.com/office/powerpoint/2010/main" val="182295358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1F72CB4B-A086-E546-83B0-DD8F407892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863010C-A1B6-E243-0A58-3157499267D2}"/>
              </a:ext>
            </a:extLst>
          </p:cNvPr>
          <p:cNvSpPr>
            <a:spLocks noGrp="1"/>
          </p:cNvSpPr>
          <p:nvPr>
            <p:ph type="title"/>
          </p:nvPr>
        </p:nvSpPr>
        <p:spPr>
          <a:xfrm>
            <a:off x="952501" y="640444"/>
            <a:ext cx="4470832" cy="1507398"/>
          </a:xfrm>
        </p:spPr>
        <p:txBody>
          <a:bodyPr anchor="ctr">
            <a:normAutofit/>
          </a:bodyPr>
          <a:lstStyle/>
          <a:p>
            <a:r>
              <a:rPr lang="en-US" dirty="0"/>
              <a:t>Happiness Rank and Variables</a:t>
            </a:r>
          </a:p>
        </p:txBody>
      </p:sp>
      <p:sp>
        <p:nvSpPr>
          <p:cNvPr id="10" name="Content Placeholder 9">
            <a:extLst>
              <a:ext uri="{FF2B5EF4-FFF2-40B4-BE49-F238E27FC236}">
                <a16:creationId xmlns:a16="http://schemas.microsoft.com/office/drawing/2014/main" id="{D1146C67-C464-2F84-E178-EE92875523E2}"/>
              </a:ext>
            </a:extLst>
          </p:cNvPr>
          <p:cNvSpPr>
            <a:spLocks noGrp="1"/>
          </p:cNvSpPr>
          <p:nvPr>
            <p:ph idx="1"/>
          </p:nvPr>
        </p:nvSpPr>
        <p:spPr>
          <a:xfrm>
            <a:off x="952502" y="2391471"/>
            <a:ext cx="4470831" cy="3053170"/>
          </a:xfrm>
        </p:spPr>
        <p:txBody>
          <a:bodyPr anchor="t">
            <a:normAutofit/>
          </a:bodyPr>
          <a:lstStyle/>
          <a:p>
            <a:r>
              <a:rPr lang="en-US" dirty="0"/>
              <a:t>The map to the right demonstrates how if a country has a good economic score, then they are likely to have a high overall rank when compared to other countries.</a:t>
            </a:r>
          </a:p>
          <a:p>
            <a:r>
              <a:rPr lang="en-US" dirty="0"/>
              <a:t>This is true for the Social Support and Health (Life Expectancy) variables as well.</a:t>
            </a:r>
          </a:p>
        </p:txBody>
      </p:sp>
      <p:cxnSp>
        <p:nvCxnSpPr>
          <p:cNvPr id="15" name="Straight Connector 14">
            <a:extLst>
              <a:ext uri="{FF2B5EF4-FFF2-40B4-BE49-F238E27FC236}">
                <a16:creationId xmlns:a16="http://schemas.microsoft.com/office/drawing/2014/main" id="{49151340-7EF2-0647-A719-394EFC3A180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1874484"/>
            <a:ext cx="0" cy="3394558"/>
          </a:xfrm>
          <a:prstGeom prst="line">
            <a:avLst/>
          </a:prstGeom>
          <a:ln w="25400" cap="rnd">
            <a:solidFill>
              <a:schemeClr val="bg2">
                <a:lumMod val="75000"/>
                <a:alpha val="65000"/>
              </a:schemeClr>
            </a:solidFill>
            <a:prstDash val="sysDot"/>
            <a:round/>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1E928C10-5742-8D1D-C3E3-E9E4D22F8FD5}"/>
              </a:ext>
            </a:extLst>
          </p:cNvPr>
          <p:cNvPicPr>
            <a:picLocks noChangeAspect="1"/>
          </p:cNvPicPr>
          <p:nvPr/>
        </p:nvPicPr>
        <p:blipFill>
          <a:blip r:embed="rId2"/>
          <a:stretch>
            <a:fillRect/>
          </a:stretch>
        </p:blipFill>
        <p:spPr>
          <a:xfrm>
            <a:off x="5770166" y="1874484"/>
            <a:ext cx="6294624" cy="3570157"/>
          </a:xfrm>
          <a:prstGeom prst="rect">
            <a:avLst/>
          </a:prstGeom>
        </p:spPr>
      </p:pic>
      <p:pic>
        <p:nvPicPr>
          <p:cNvPr id="7" name="Picture 6">
            <a:extLst>
              <a:ext uri="{FF2B5EF4-FFF2-40B4-BE49-F238E27FC236}">
                <a16:creationId xmlns:a16="http://schemas.microsoft.com/office/drawing/2014/main" id="{E274D77D-643E-9718-5712-BC61F466B115}"/>
              </a:ext>
            </a:extLst>
          </p:cNvPr>
          <p:cNvPicPr>
            <a:picLocks noChangeAspect="1"/>
          </p:cNvPicPr>
          <p:nvPr/>
        </p:nvPicPr>
        <p:blipFill>
          <a:blip r:embed="rId3"/>
          <a:stretch>
            <a:fillRect/>
          </a:stretch>
        </p:blipFill>
        <p:spPr>
          <a:xfrm>
            <a:off x="5770166" y="4941677"/>
            <a:ext cx="1120237" cy="502964"/>
          </a:xfrm>
          <a:prstGeom prst="rect">
            <a:avLst/>
          </a:prstGeom>
        </p:spPr>
      </p:pic>
      <p:pic>
        <p:nvPicPr>
          <p:cNvPr id="9" name="Picture 8">
            <a:extLst>
              <a:ext uri="{FF2B5EF4-FFF2-40B4-BE49-F238E27FC236}">
                <a16:creationId xmlns:a16="http://schemas.microsoft.com/office/drawing/2014/main" id="{B644EDCE-3951-7C00-A84C-8C50212FF7A1}"/>
              </a:ext>
            </a:extLst>
          </p:cNvPr>
          <p:cNvPicPr>
            <a:picLocks noChangeAspect="1"/>
          </p:cNvPicPr>
          <p:nvPr/>
        </p:nvPicPr>
        <p:blipFill>
          <a:blip r:embed="rId4"/>
          <a:stretch>
            <a:fillRect/>
          </a:stretch>
        </p:blipFill>
        <p:spPr>
          <a:xfrm>
            <a:off x="5802154" y="4364426"/>
            <a:ext cx="767903" cy="577251"/>
          </a:xfrm>
          <a:prstGeom prst="rect">
            <a:avLst/>
          </a:prstGeom>
        </p:spPr>
      </p:pic>
    </p:spTree>
    <p:extLst>
      <p:ext uri="{BB962C8B-B14F-4D97-AF65-F5344CB8AC3E}">
        <p14:creationId xmlns:p14="http://schemas.microsoft.com/office/powerpoint/2010/main" val="3943766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BA930-18D5-7245-D59A-2F43E53B4CF0}"/>
              </a:ext>
            </a:extLst>
          </p:cNvPr>
          <p:cNvSpPr>
            <a:spLocks noGrp="1"/>
          </p:cNvSpPr>
          <p:nvPr>
            <p:ph type="title"/>
          </p:nvPr>
        </p:nvSpPr>
        <p:spPr/>
        <p:txBody>
          <a:bodyPr/>
          <a:lstStyle/>
          <a:p>
            <a:r>
              <a:rPr lang="en-US" dirty="0"/>
              <a:t>Analysis Process</a:t>
            </a:r>
          </a:p>
        </p:txBody>
      </p:sp>
      <p:sp>
        <p:nvSpPr>
          <p:cNvPr id="3" name="Content Placeholder 2">
            <a:extLst>
              <a:ext uri="{FF2B5EF4-FFF2-40B4-BE49-F238E27FC236}">
                <a16:creationId xmlns:a16="http://schemas.microsoft.com/office/drawing/2014/main" id="{BD836852-A3C3-6AF1-7F2F-8484D975C0B0}"/>
              </a:ext>
            </a:extLst>
          </p:cNvPr>
          <p:cNvSpPr>
            <a:spLocks noGrp="1"/>
          </p:cNvSpPr>
          <p:nvPr>
            <p:ph idx="1"/>
          </p:nvPr>
        </p:nvSpPr>
        <p:spPr/>
        <p:txBody>
          <a:bodyPr/>
          <a:lstStyle/>
          <a:p>
            <a:r>
              <a:rPr lang="en-US" dirty="0"/>
              <a:t>The World Happiness Report project required the use of Microsoft Excel, Python, </a:t>
            </a:r>
            <a:r>
              <a:rPr lang="en-US" dirty="0" err="1"/>
              <a:t>Jupyter</a:t>
            </a:r>
            <a:r>
              <a:rPr lang="en-US" dirty="0"/>
              <a:t>, Tableau, and </a:t>
            </a:r>
            <a:r>
              <a:rPr lang="en-US" dirty="0" err="1"/>
              <a:t>Github</a:t>
            </a:r>
            <a:r>
              <a:rPr lang="en-US" dirty="0"/>
              <a:t>.</a:t>
            </a:r>
          </a:p>
          <a:p>
            <a:r>
              <a:rPr lang="en-US" dirty="0"/>
              <a:t>Excel was used to fix minor issues with the data while Python and </a:t>
            </a:r>
            <a:r>
              <a:rPr lang="en-US" dirty="0" err="1"/>
              <a:t>Jupyter</a:t>
            </a:r>
            <a:r>
              <a:rPr lang="en-US" dirty="0"/>
              <a:t> were used to handle any larger issues.</a:t>
            </a:r>
          </a:p>
          <a:p>
            <a:r>
              <a:rPr lang="en-US" dirty="0"/>
              <a:t>Tableau was used in order to visualize the results of the analysis so the audience could clearly see trends and patterns in the data.</a:t>
            </a:r>
          </a:p>
          <a:p>
            <a:r>
              <a:rPr lang="en-US" dirty="0" err="1"/>
              <a:t>Github</a:t>
            </a:r>
            <a:r>
              <a:rPr lang="en-US" dirty="0"/>
              <a:t> was used to display the final project.</a:t>
            </a:r>
          </a:p>
        </p:txBody>
      </p:sp>
    </p:spTree>
    <p:extLst>
      <p:ext uri="{BB962C8B-B14F-4D97-AF65-F5344CB8AC3E}">
        <p14:creationId xmlns:p14="http://schemas.microsoft.com/office/powerpoint/2010/main" val="253198314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4" name="Rectangle 8">
            <a:extLst>
              <a:ext uri="{FF2B5EF4-FFF2-40B4-BE49-F238E27FC236}">
                <a16:creationId xmlns:a16="http://schemas.microsoft.com/office/drawing/2014/main" id="{19EC5B12-9FF3-41FE-B789-2696F5195F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4B90BE6-21D7-98F0-8C29-A856336C5286}"/>
              </a:ext>
            </a:extLst>
          </p:cNvPr>
          <p:cNvSpPr>
            <a:spLocks noGrp="1"/>
          </p:cNvSpPr>
          <p:nvPr>
            <p:ph type="title"/>
          </p:nvPr>
        </p:nvSpPr>
        <p:spPr>
          <a:xfrm>
            <a:off x="952500" y="1581462"/>
            <a:ext cx="2776531" cy="3687580"/>
          </a:xfrm>
        </p:spPr>
        <p:txBody>
          <a:bodyPr>
            <a:normAutofit/>
          </a:bodyPr>
          <a:lstStyle/>
          <a:p>
            <a:pPr algn="ctr"/>
            <a:r>
              <a:rPr lang="en-US" sz="2500"/>
              <a:t>Conclusions &amp; Recommendations</a:t>
            </a:r>
          </a:p>
        </p:txBody>
      </p:sp>
      <p:cxnSp>
        <p:nvCxnSpPr>
          <p:cNvPr id="25" name="Straight Connector 10">
            <a:extLst>
              <a:ext uri="{FF2B5EF4-FFF2-40B4-BE49-F238E27FC236}">
                <a16:creationId xmlns:a16="http://schemas.microsoft.com/office/drawing/2014/main" id="{4FCEE13B-EFB1-46F2-BC11-110F05BFB69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359630" y="1852474"/>
            <a:ext cx="0" cy="3394558"/>
          </a:xfrm>
          <a:prstGeom prst="line">
            <a:avLst/>
          </a:prstGeom>
          <a:ln w="25400" cap="rnd">
            <a:solidFill>
              <a:schemeClr val="bg2">
                <a:lumMod val="75000"/>
              </a:schemeClr>
            </a:solidFill>
            <a:prstDash val="sysDot"/>
            <a:round/>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39B3671E-0273-20A4-036F-99EC6181D958}"/>
              </a:ext>
            </a:extLst>
          </p:cNvPr>
          <p:cNvGraphicFramePr>
            <a:graphicFrameLocks noGrp="1"/>
          </p:cNvGraphicFramePr>
          <p:nvPr>
            <p:ph idx="1"/>
            <p:extLst>
              <p:ext uri="{D42A27DB-BD31-4B8C-83A1-F6EECF244321}">
                <p14:modId xmlns:p14="http://schemas.microsoft.com/office/powerpoint/2010/main" val="3828255681"/>
              </p:ext>
            </p:extLst>
          </p:nvPr>
        </p:nvGraphicFramePr>
        <p:xfrm>
          <a:off x="5214939" y="965421"/>
          <a:ext cx="6024561" cy="49196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170093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3B5305C3-9940-4541-9DEE-9AE9C3EA60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D41AC345-EF35-499A-B575-4837FEF46A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9594" y="841778"/>
            <a:ext cx="3876811" cy="5127565"/>
          </a:xfrm>
          <a:custGeom>
            <a:avLst/>
            <a:gdLst>
              <a:gd name="connsiteX0" fmla="*/ 1941583 w 3876811"/>
              <a:gd name="connsiteY0" fmla="*/ 0 h 5127565"/>
              <a:gd name="connsiteX1" fmla="*/ 2111641 w 3876811"/>
              <a:gd name="connsiteY1" fmla="*/ 149098 h 5127565"/>
              <a:gd name="connsiteX2" fmla="*/ 3370494 w 3876811"/>
              <a:gd name="connsiteY2" fmla="*/ 774450 h 5127565"/>
              <a:gd name="connsiteX3" fmla="*/ 3876811 w 3876811"/>
              <a:gd name="connsiteY3" fmla="*/ 1854685 h 5127565"/>
              <a:gd name="connsiteX4" fmla="*/ 3876810 w 3876811"/>
              <a:gd name="connsiteY4" fmla="*/ 2507216 h 5127565"/>
              <a:gd name="connsiteX5" fmla="*/ 3872563 w 3876811"/>
              <a:gd name="connsiteY5" fmla="*/ 5127565 h 5127565"/>
              <a:gd name="connsiteX6" fmla="*/ 4248 w 3876811"/>
              <a:gd name="connsiteY6" fmla="*/ 5127565 h 5127565"/>
              <a:gd name="connsiteX7" fmla="*/ 0 w 3876811"/>
              <a:gd name="connsiteY7" fmla="*/ 2507216 h 5127565"/>
              <a:gd name="connsiteX8" fmla="*/ 1 w 3876811"/>
              <a:gd name="connsiteY8" fmla="*/ 1854685 h 5127565"/>
              <a:gd name="connsiteX9" fmla="*/ 506320 w 3876811"/>
              <a:gd name="connsiteY9" fmla="*/ 774450 h 5127565"/>
              <a:gd name="connsiteX10" fmla="*/ 1765173 w 3876811"/>
              <a:gd name="connsiteY10" fmla="*/ 149098 h 5127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76811" h="5127565">
                <a:moveTo>
                  <a:pt x="1941583" y="0"/>
                </a:moveTo>
                <a:lnTo>
                  <a:pt x="2111641" y="149098"/>
                </a:lnTo>
                <a:cubicBezTo>
                  <a:pt x="2533316" y="474958"/>
                  <a:pt x="3008486" y="564716"/>
                  <a:pt x="3370494" y="774450"/>
                </a:cubicBezTo>
                <a:cubicBezTo>
                  <a:pt x="3718589" y="1017851"/>
                  <a:pt x="3876811" y="1296993"/>
                  <a:pt x="3876811" y="1854685"/>
                </a:cubicBezTo>
                <a:cubicBezTo>
                  <a:pt x="3876811" y="2072195"/>
                  <a:pt x="3876810" y="2289706"/>
                  <a:pt x="3876810" y="2507216"/>
                </a:cubicBezTo>
                <a:lnTo>
                  <a:pt x="3872563" y="5127565"/>
                </a:lnTo>
                <a:lnTo>
                  <a:pt x="4248" y="5127565"/>
                </a:lnTo>
                <a:lnTo>
                  <a:pt x="0" y="2507216"/>
                </a:lnTo>
                <a:cubicBezTo>
                  <a:pt x="0" y="2289706"/>
                  <a:pt x="1" y="2072195"/>
                  <a:pt x="1" y="1854685"/>
                </a:cubicBezTo>
                <a:cubicBezTo>
                  <a:pt x="1" y="1296993"/>
                  <a:pt x="158225" y="1017851"/>
                  <a:pt x="506320" y="774450"/>
                </a:cubicBezTo>
                <a:cubicBezTo>
                  <a:pt x="868329" y="564716"/>
                  <a:pt x="1343500" y="474958"/>
                  <a:pt x="1765173" y="149098"/>
                </a:cubicBezTo>
                <a:close/>
              </a:path>
            </a:pathLst>
          </a:custGeom>
          <a:solidFill>
            <a:schemeClr val="bg2">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C071BDA1-F0B0-41DF-BC28-7DDA5D3CD7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0827" y="759617"/>
            <a:ext cx="4014345" cy="5291886"/>
          </a:xfrm>
          <a:custGeom>
            <a:avLst/>
            <a:gdLst>
              <a:gd name="connsiteX0" fmla="*/ 2010463 w 4014345"/>
              <a:gd name="connsiteY0" fmla="*/ 0 h 5302828"/>
              <a:gd name="connsiteX1" fmla="*/ 2186554 w 4014345"/>
              <a:gd name="connsiteY1" fmla="*/ 153908 h 5302828"/>
              <a:gd name="connsiteX2" fmla="*/ 3490066 w 4014345"/>
              <a:gd name="connsiteY2" fmla="*/ 799434 h 5302828"/>
              <a:gd name="connsiteX3" fmla="*/ 4014345 w 4014345"/>
              <a:gd name="connsiteY3" fmla="*/ 1914517 h 5302828"/>
              <a:gd name="connsiteX4" fmla="*/ 4014344 w 4014345"/>
              <a:gd name="connsiteY4" fmla="*/ 2588099 h 5302828"/>
              <a:gd name="connsiteX5" fmla="*/ 4009930 w 4014345"/>
              <a:gd name="connsiteY5" fmla="*/ 5302828 h 5302828"/>
              <a:gd name="connsiteX6" fmla="*/ 4415 w 4014345"/>
              <a:gd name="connsiteY6" fmla="*/ 5302828 h 5302828"/>
              <a:gd name="connsiteX7" fmla="*/ 0 w 4014345"/>
              <a:gd name="connsiteY7" fmla="*/ 2588099 h 5302828"/>
              <a:gd name="connsiteX8" fmla="*/ 1 w 4014345"/>
              <a:gd name="connsiteY8" fmla="*/ 1914517 h 5302828"/>
              <a:gd name="connsiteX9" fmla="*/ 524282 w 4014345"/>
              <a:gd name="connsiteY9" fmla="*/ 799434 h 5302828"/>
              <a:gd name="connsiteX10" fmla="*/ 1827794 w 4014345"/>
              <a:gd name="connsiteY10" fmla="*/ 153908 h 5302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14345" h="5302828">
                <a:moveTo>
                  <a:pt x="2010463" y="0"/>
                </a:moveTo>
                <a:lnTo>
                  <a:pt x="2186554" y="153908"/>
                </a:lnTo>
                <a:cubicBezTo>
                  <a:pt x="2623188" y="490280"/>
                  <a:pt x="3115215" y="582934"/>
                  <a:pt x="3490066" y="799434"/>
                </a:cubicBezTo>
                <a:cubicBezTo>
                  <a:pt x="3850510" y="1050687"/>
                  <a:pt x="4014345" y="1338834"/>
                  <a:pt x="4014345" y="1914517"/>
                </a:cubicBezTo>
                <a:cubicBezTo>
                  <a:pt x="4014345" y="2139044"/>
                  <a:pt x="4014344" y="2363572"/>
                  <a:pt x="4014344" y="2588099"/>
                </a:cubicBezTo>
                <a:lnTo>
                  <a:pt x="4009930" y="5302828"/>
                </a:lnTo>
                <a:lnTo>
                  <a:pt x="4415" y="5302828"/>
                </a:lnTo>
                <a:lnTo>
                  <a:pt x="0" y="2588099"/>
                </a:lnTo>
                <a:cubicBezTo>
                  <a:pt x="0" y="2363572"/>
                  <a:pt x="1" y="2139044"/>
                  <a:pt x="1" y="1914517"/>
                </a:cubicBezTo>
                <a:cubicBezTo>
                  <a:pt x="1" y="1338834"/>
                  <a:pt x="163838" y="1050687"/>
                  <a:pt x="524282" y="799434"/>
                </a:cubicBezTo>
                <a:cubicBezTo>
                  <a:pt x="899134" y="582934"/>
                  <a:pt x="1391162" y="490280"/>
                  <a:pt x="1827794" y="153908"/>
                </a:cubicBezTo>
                <a:close/>
              </a:path>
            </a:pathLst>
          </a:custGeom>
          <a:noFill/>
          <a:ln w="25400" cap="rnd">
            <a:solidFill>
              <a:schemeClr val="bg2">
                <a:lumMod val="9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CFF16B55-A114-9DAD-6232-20CB662935D8}"/>
              </a:ext>
            </a:extLst>
          </p:cNvPr>
          <p:cNvSpPr>
            <a:spLocks noGrp="1"/>
          </p:cNvSpPr>
          <p:nvPr>
            <p:ph type="title"/>
          </p:nvPr>
        </p:nvSpPr>
        <p:spPr>
          <a:xfrm>
            <a:off x="1476531" y="2300991"/>
            <a:ext cx="3117954" cy="2878111"/>
          </a:xfrm>
        </p:spPr>
        <p:txBody>
          <a:bodyPr>
            <a:normAutofit/>
          </a:bodyPr>
          <a:lstStyle/>
          <a:p>
            <a:pPr algn="ctr"/>
            <a:r>
              <a:rPr lang="en-US" dirty="0"/>
              <a:t>Video Game Popularity Project</a:t>
            </a:r>
            <a:endParaRPr lang="en-US"/>
          </a:p>
        </p:txBody>
      </p:sp>
      <p:graphicFrame>
        <p:nvGraphicFramePr>
          <p:cNvPr id="7" name="Content Placeholder 2">
            <a:extLst>
              <a:ext uri="{FF2B5EF4-FFF2-40B4-BE49-F238E27FC236}">
                <a16:creationId xmlns:a16="http://schemas.microsoft.com/office/drawing/2014/main" id="{A1D65C15-8FA5-18F9-7A8B-FC2E74456D74}"/>
              </a:ext>
            </a:extLst>
          </p:cNvPr>
          <p:cNvGraphicFramePr>
            <a:graphicFrameLocks noGrp="1"/>
          </p:cNvGraphicFramePr>
          <p:nvPr>
            <p:ph idx="1"/>
            <p:extLst>
              <p:ext uri="{D42A27DB-BD31-4B8C-83A1-F6EECF244321}">
                <p14:modId xmlns:p14="http://schemas.microsoft.com/office/powerpoint/2010/main" val="1815782462"/>
              </p:ext>
            </p:extLst>
          </p:nvPr>
        </p:nvGraphicFramePr>
        <p:xfrm>
          <a:off x="5422109" y="180975"/>
          <a:ext cx="6503191" cy="6477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extBox 3">
            <a:extLst>
              <a:ext uri="{FF2B5EF4-FFF2-40B4-BE49-F238E27FC236}">
                <a16:creationId xmlns:a16="http://schemas.microsoft.com/office/drawing/2014/main" id="{D0E38E17-B2C6-85E4-CB6F-B8D6C837EB23}"/>
              </a:ext>
            </a:extLst>
          </p:cNvPr>
          <p:cNvSpPr txBox="1"/>
          <p:nvPr/>
        </p:nvSpPr>
        <p:spPr>
          <a:xfrm>
            <a:off x="8067676" y="415549"/>
            <a:ext cx="3190875" cy="1231106"/>
          </a:xfrm>
          <a:prstGeom prst="rect">
            <a:avLst/>
          </a:prstGeom>
          <a:noFill/>
        </p:spPr>
        <p:txBody>
          <a:bodyPr wrap="square" rtlCol="0">
            <a:spAutoFit/>
          </a:bodyPr>
          <a:lstStyle/>
          <a:p>
            <a:r>
              <a:rPr lang="en-US" sz="1400" dirty="0"/>
              <a:t>To understand the current popularity of certain games/genres in order to predict how </a:t>
            </a:r>
            <a:r>
              <a:rPr lang="en-US" sz="1400" dirty="0" err="1"/>
              <a:t>GameCo’s</a:t>
            </a:r>
            <a:r>
              <a:rPr lang="en-US" sz="1400" dirty="0"/>
              <a:t> new games may do once they hit the market.</a:t>
            </a:r>
          </a:p>
          <a:p>
            <a:endParaRPr lang="en-US" dirty="0"/>
          </a:p>
        </p:txBody>
      </p:sp>
      <p:sp>
        <p:nvSpPr>
          <p:cNvPr id="6" name="TextBox 5">
            <a:extLst>
              <a:ext uri="{FF2B5EF4-FFF2-40B4-BE49-F238E27FC236}">
                <a16:creationId xmlns:a16="http://schemas.microsoft.com/office/drawing/2014/main" id="{149D0CCB-6274-0469-3D48-9ED6859DC16F}"/>
              </a:ext>
            </a:extLst>
          </p:cNvPr>
          <p:cNvSpPr txBox="1"/>
          <p:nvPr/>
        </p:nvSpPr>
        <p:spPr>
          <a:xfrm>
            <a:off x="8067676" y="2445035"/>
            <a:ext cx="2971800" cy="584775"/>
          </a:xfrm>
          <a:prstGeom prst="rect">
            <a:avLst/>
          </a:prstGeom>
          <a:noFill/>
        </p:spPr>
        <p:txBody>
          <a:bodyPr wrap="square" rtlCol="0">
            <a:spAutoFit/>
          </a:bodyPr>
          <a:lstStyle/>
          <a:p>
            <a:r>
              <a:rPr lang="en-US" sz="1400" dirty="0">
                <a:hlinkClick r:id="rId7"/>
              </a:rPr>
              <a:t>http://www.vgchartz.com/</a:t>
            </a:r>
            <a:r>
              <a:rPr lang="en-US" sz="1400" dirty="0"/>
              <a:t> </a:t>
            </a:r>
          </a:p>
          <a:p>
            <a:endParaRPr lang="en-US" dirty="0"/>
          </a:p>
        </p:txBody>
      </p:sp>
      <p:sp>
        <p:nvSpPr>
          <p:cNvPr id="8" name="TextBox 7">
            <a:extLst>
              <a:ext uri="{FF2B5EF4-FFF2-40B4-BE49-F238E27FC236}">
                <a16:creationId xmlns:a16="http://schemas.microsoft.com/office/drawing/2014/main" id="{01612D2A-2706-C1C6-73E7-3153D37D12DE}"/>
              </a:ext>
            </a:extLst>
          </p:cNvPr>
          <p:cNvSpPr txBox="1"/>
          <p:nvPr/>
        </p:nvSpPr>
        <p:spPr>
          <a:xfrm>
            <a:off x="8067676" y="3828190"/>
            <a:ext cx="2971800" cy="738664"/>
          </a:xfrm>
          <a:prstGeom prst="rect">
            <a:avLst/>
          </a:prstGeom>
          <a:noFill/>
        </p:spPr>
        <p:txBody>
          <a:bodyPr wrap="square" rtlCol="0">
            <a:spAutoFit/>
          </a:bodyPr>
          <a:lstStyle/>
          <a:p>
            <a:pPr marL="285750" lvl="0" indent="-285750">
              <a:buFont typeface="Arial" panose="020B0604020202020204" pitchFamily="34" charset="0"/>
              <a:buChar char="•"/>
            </a:pPr>
            <a:r>
              <a:rPr lang="en-US" sz="1400" dirty="0"/>
              <a:t>Microsoft Word</a:t>
            </a:r>
          </a:p>
          <a:p>
            <a:pPr marL="285750" lvl="0" indent="-285750">
              <a:buFont typeface="Arial" panose="020B0604020202020204" pitchFamily="34" charset="0"/>
              <a:buChar char="•"/>
            </a:pPr>
            <a:r>
              <a:rPr lang="en-US" sz="1400" dirty="0"/>
              <a:t>Microsoft Excel</a:t>
            </a:r>
          </a:p>
          <a:p>
            <a:pPr marL="285750" lvl="0" indent="-285750">
              <a:buFont typeface="Arial" panose="020B0604020202020204" pitchFamily="34" charset="0"/>
              <a:buChar char="•"/>
            </a:pPr>
            <a:r>
              <a:rPr lang="en-US" sz="1400" dirty="0"/>
              <a:t>Microsoft Powerpoint</a:t>
            </a:r>
          </a:p>
        </p:txBody>
      </p:sp>
      <p:sp>
        <p:nvSpPr>
          <p:cNvPr id="9" name="TextBox 8">
            <a:extLst>
              <a:ext uri="{FF2B5EF4-FFF2-40B4-BE49-F238E27FC236}">
                <a16:creationId xmlns:a16="http://schemas.microsoft.com/office/drawing/2014/main" id="{C18D6785-A1BD-B554-6DD1-0D164B87BAFB}"/>
              </a:ext>
            </a:extLst>
          </p:cNvPr>
          <p:cNvSpPr txBox="1"/>
          <p:nvPr/>
        </p:nvSpPr>
        <p:spPr>
          <a:xfrm>
            <a:off x="8067676" y="5502904"/>
            <a:ext cx="3638550" cy="1815882"/>
          </a:xfrm>
          <a:prstGeom prst="rect">
            <a:avLst/>
          </a:prstGeom>
          <a:noFill/>
        </p:spPr>
        <p:txBody>
          <a:bodyPr wrap="square" numCol="2" rtlCol="0">
            <a:spAutoFit/>
          </a:bodyPr>
          <a:lstStyle/>
          <a:p>
            <a:pPr marL="285750" lvl="0" indent="-285750">
              <a:buFont typeface="Arial" panose="020B0604020202020204" pitchFamily="34" charset="0"/>
              <a:buChar char="•"/>
            </a:pPr>
            <a:r>
              <a:rPr lang="en-US" sz="1400" dirty="0"/>
              <a:t>Excel</a:t>
            </a:r>
          </a:p>
          <a:p>
            <a:pPr marL="285750" lvl="0" indent="-285750">
              <a:buFont typeface="Arial" panose="020B0604020202020204" pitchFamily="34" charset="0"/>
              <a:buChar char="•"/>
            </a:pPr>
            <a:r>
              <a:rPr lang="en-US" sz="1400" dirty="0"/>
              <a:t>Data Cleaning</a:t>
            </a:r>
          </a:p>
          <a:p>
            <a:pPr marL="285750" lvl="0" indent="-285750">
              <a:buFont typeface="Arial" panose="020B0604020202020204" pitchFamily="34" charset="0"/>
              <a:buChar char="•"/>
            </a:pPr>
            <a:r>
              <a:rPr lang="en-US" sz="1400" dirty="0"/>
              <a:t>Grouping Data</a:t>
            </a:r>
          </a:p>
          <a:p>
            <a:pPr marL="285750" lvl="0" indent="-285750">
              <a:buFont typeface="Arial" panose="020B0604020202020204" pitchFamily="34" charset="0"/>
              <a:buChar char="•"/>
            </a:pPr>
            <a:r>
              <a:rPr lang="en-US" sz="1400" dirty="0"/>
              <a:t>Summarizing Data</a:t>
            </a:r>
          </a:p>
          <a:p>
            <a:pPr marL="285750" lvl="0" indent="-285750">
              <a:buFont typeface="Arial" panose="020B0604020202020204" pitchFamily="34" charset="0"/>
              <a:buChar char="•"/>
            </a:pPr>
            <a:endParaRPr lang="en-US" sz="1400" dirty="0"/>
          </a:p>
          <a:p>
            <a:pPr marL="285750" lvl="0" indent="-285750">
              <a:buFont typeface="Arial" panose="020B0604020202020204" pitchFamily="34" charset="0"/>
              <a:buChar char="•"/>
            </a:pPr>
            <a:endParaRPr lang="en-US" sz="1400" dirty="0"/>
          </a:p>
          <a:p>
            <a:pPr marL="285750" lvl="0" indent="-285750">
              <a:buFont typeface="Arial" panose="020B0604020202020204" pitchFamily="34" charset="0"/>
              <a:buChar char="•"/>
            </a:pPr>
            <a:endParaRPr lang="en-US" sz="1400" dirty="0"/>
          </a:p>
          <a:p>
            <a:pPr marL="285750" lvl="0" indent="-285750">
              <a:buFont typeface="Arial" panose="020B0604020202020204" pitchFamily="34" charset="0"/>
              <a:buChar char="•"/>
            </a:pPr>
            <a:endParaRPr lang="en-US" sz="1400" dirty="0"/>
          </a:p>
          <a:p>
            <a:pPr marL="285750" lvl="0" indent="-285750">
              <a:buFont typeface="Arial" panose="020B0604020202020204" pitchFamily="34" charset="0"/>
              <a:buChar char="•"/>
            </a:pPr>
            <a:r>
              <a:rPr lang="en-US" sz="1400" dirty="0"/>
              <a:t>Descriptive Analysis</a:t>
            </a:r>
          </a:p>
          <a:p>
            <a:pPr marL="285750" lvl="0" indent="-285750">
              <a:buFont typeface="Arial" panose="020B0604020202020204" pitchFamily="34" charset="0"/>
              <a:buChar char="•"/>
            </a:pPr>
            <a:r>
              <a:rPr lang="en-US" sz="1400" dirty="0"/>
              <a:t>Visualizing Results</a:t>
            </a:r>
          </a:p>
          <a:p>
            <a:pPr marL="285750" lvl="0" indent="-285750">
              <a:buFont typeface="Arial" panose="020B0604020202020204" pitchFamily="34" charset="0"/>
              <a:buChar char="•"/>
            </a:pPr>
            <a:r>
              <a:rPr lang="en-US" sz="1400" dirty="0"/>
              <a:t>Presenting Results</a:t>
            </a:r>
          </a:p>
          <a:p>
            <a:endParaRPr lang="en-US" dirty="0"/>
          </a:p>
        </p:txBody>
      </p:sp>
    </p:spTree>
    <p:extLst>
      <p:ext uri="{BB962C8B-B14F-4D97-AF65-F5344CB8AC3E}">
        <p14:creationId xmlns:p14="http://schemas.microsoft.com/office/powerpoint/2010/main" val="104259123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782CE45-61C5-4799-9D0D-AC196F3128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EFF46929-7F95-46F3-B891-8310D47433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9595" y="805231"/>
            <a:ext cx="3876811" cy="5245563"/>
          </a:xfrm>
          <a:custGeom>
            <a:avLst/>
            <a:gdLst>
              <a:gd name="connsiteX0" fmla="*/ 1941583 w 3876811"/>
              <a:gd name="connsiteY0" fmla="*/ 0 h 5245563"/>
              <a:gd name="connsiteX1" fmla="*/ 2111641 w 3876811"/>
              <a:gd name="connsiteY1" fmla="*/ 149097 h 5245563"/>
              <a:gd name="connsiteX2" fmla="*/ 3370493 w 3876811"/>
              <a:gd name="connsiteY2" fmla="*/ 774451 h 5245563"/>
              <a:gd name="connsiteX3" fmla="*/ 3876811 w 3876811"/>
              <a:gd name="connsiteY3" fmla="*/ 1854684 h 5245563"/>
              <a:gd name="connsiteX4" fmla="*/ 3876811 w 3876811"/>
              <a:gd name="connsiteY4" fmla="*/ 2019920 h 5245563"/>
              <a:gd name="connsiteX5" fmla="*/ 3876811 w 3876811"/>
              <a:gd name="connsiteY5" fmla="*/ 2491569 h 5245563"/>
              <a:gd name="connsiteX6" fmla="*/ 3876811 w 3876811"/>
              <a:gd name="connsiteY6" fmla="*/ 2753995 h 5245563"/>
              <a:gd name="connsiteX7" fmla="*/ 3876811 w 3876811"/>
              <a:gd name="connsiteY7" fmla="*/ 3115353 h 5245563"/>
              <a:gd name="connsiteX8" fmla="*/ 3876811 w 3876811"/>
              <a:gd name="connsiteY8" fmla="*/ 3390879 h 5245563"/>
              <a:gd name="connsiteX9" fmla="*/ 3370493 w 3876811"/>
              <a:gd name="connsiteY9" fmla="*/ 4471114 h 5245563"/>
              <a:gd name="connsiteX10" fmla="*/ 2111639 w 3876811"/>
              <a:gd name="connsiteY10" fmla="*/ 5096465 h 5245563"/>
              <a:gd name="connsiteX11" fmla="*/ 1935228 w 3876811"/>
              <a:gd name="connsiteY11" fmla="*/ 5245563 h 5245563"/>
              <a:gd name="connsiteX12" fmla="*/ 1765171 w 3876811"/>
              <a:gd name="connsiteY12" fmla="*/ 5096465 h 5245563"/>
              <a:gd name="connsiteX13" fmla="*/ 506317 w 3876811"/>
              <a:gd name="connsiteY13" fmla="*/ 4471114 h 5245563"/>
              <a:gd name="connsiteX14" fmla="*/ 0 w 3876811"/>
              <a:gd name="connsiteY14" fmla="*/ 3390879 h 5245563"/>
              <a:gd name="connsiteX15" fmla="*/ 0 w 3876811"/>
              <a:gd name="connsiteY15" fmla="*/ 3115353 h 5245563"/>
              <a:gd name="connsiteX16" fmla="*/ 0 w 3876811"/>
              <a:gd name="connsiteY16" fmla="*/ 2753995 h 5245563"/>
              <a:gd name="connsiteX17" fmla="*/ 0 w 3876811"/>
              <a:gd name="connsiteY17" fmla="*/ 2491569 h 5245563"/>
              <a:gd name="connsiteX18" fmla="*/ 0 w 3876811"/>
              <a:gd name="connsiteY18" fmla="*/ 2019920 h 5245563"/>
              <a:gd name="connsiteX19" fmla="*/ 0 w 3876811"/>
              <a:gd name="connsiteY19" fmla="*/ 1854684 h 5245563"/>
              <a:gd name="connsiteX20" fmla="*/ 506318 w 3876811"/>
              <a:gd name="connsiteY20" fmla="*/ 774451 h 5245563"/>
              <a:gd name="connsiteX21" fmla="*/ 1765173 w 3876811"/>
              <a:gd name="connsiteY21" fmla="*/ 149097 h 5245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876811" h="5245563">
                <a:moveTo>
                  <a:pt x="1941583" y="0"/>
                </a:moveTo>
                <a:lnTo>
                  <a:pt x="2111641" y="149097"/>
                </a:lnTo>
                <a:cubicBezTo>
                  <a:pt x="2533315" y="474958"/>
                  <a:pt x="3008487" y="564716"/>
                  <a:pt x="3370493" y="774451"/>
                </a:cubicBezTo>
                <a:cubicBezTo>
                  <a:pt x="3718590" y="1017851"/>
                  <a:pt x="3876811" y="1296993"/>
                  <a:pt x="3876811" y="1854684"/>
                </a:cubicBezTo>
                <a:lnTo>
                  <a:pt x="3876811" y="2019920"/>
                </a:lnTo>
                <a:lnTo>
                  <a:pt x="3876811" y="2491569"/>
                </a:lnTo>
                <a:lnTo>
                  <a:pt x="3876811" y="2753995"/>
                </a:lnTo>
                <a:lnTo>
                  <a:pt x="3876811" y="3115353"/>
                </a:lnTo>
                <a:lnTo>
                  <a:pt x="3876811" y="3390879"/>
                </a:lnTo>
                <a:cubicBezTo>
                  <a:pt x="3876811" y="3948571"/>
                  <a:pt x="3718588" y="4227713"/>
                  <a:pt x="3370493" y="4471114"/>
                </a:cubicBezTo>
                <a:cubicBezTo>
                  <a:pt x="3008484" y="4680847"/>
                  <a:pt x="2533312" y="4770605"/>
                  <a:pt x="2111639" y="5096465"/>
                </a:cubicBezTo>
                <a:lnTo>
                  <a:pt x="1935228" y="5245563"/>
                </a:lnTo>
                <a:lnTo>
                  <a:pt x="1765171" y="5096465"/>
                </a:lnTo>
                <a:cubicBezTo>
                  <a:pt x="1343496" y="4770605"/>
                  <a:pt x="868325" y="4680847"/>
                  <a:pt x="506317" y="4471114"/>
                </a:cubicBezTo>
                <a:cubicBezTo>
                  <a:pt x="158223" y="4227713"/>
                  <a:pt x="0" y="3948571"/>
                  <a:pt x="0" y="3390879"/>
                </a:cubicBezTo>
                <a:lnTo>
                  <a:pt x="0" y="3115353"/>
                </a:lnTo>
                <a:lnTo>
                  <a:pt x="0" y="2753995"/>
                </a:lnTo>
                <a:lnTo>
                  <a:pt x="0" y="2491569"/>
                </a:lnTo>
                <a:lnTo>
                  <a:pt x="0" y="2019920"/>
                </a:lnTo>
                <a:lnTo>
                  <a:pt x="0" y="1854684"/>
                </a:lnTo>
                <a:cubicBezTo>
                  <a:pt x="0" y="1296993"/>
                  <a:pt x="158224" y="1017851"/>
                  <a:pt x="506318" y="774451"/>
                </a:cubicBezTo>
                <a:cubicBezTo>
                  <a:pt x="868327" y="564716"/>
                  <a:pt x="1343498" y="474958"/>
                  <a:pt x="1765173" y="149097"/>
                </a:cubicBezTo>
                <a:close/>
              </a:path>
            </a:pathLst>
          </a:custGeom>
          <a:solidFill>
            <a:schemeClr val="bg2">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7A422482-9F2F-4692-885F-7B632C26EE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0828" y="720724"/>
            <a:ext cx="4014345" cy="5414576"/>
          </a:xfrm>
          <a:custGeom>
            <a:avLst/>
            <a:gdLst>
              <a:gd name="connsiteX0" fmla="*/ 2144960 w 4282900"/>
              <a:gd name="connsiteY0" fmla="*/ 0 h 5795027"/>
              <a:gd name="connsiteX1" fmla="*/ 2332832 w 4282900"/>
              <a:gd name="connsiteY1" fmla="*/ 164715 h 5795027"/>
              <a:gd name="connsiteX2" fmla="*/ 3723546 w 4282900"/>
              <a:gd name="connsiteY2" fmla="*/ 855573 h 5795027"/>
              <a:gd name="connsiteX3" fmla="*/ 4282900 w 4282900"/>
              <a:gd name="connsiteY3" fmla="*/ 2048959 h 5795027"/>
              <a:gd name="connsiteX4" fmla="*/ 4282900 w 4282900"/>
              <a:gd name="connsiteY4" fmla="*/ 2231503 h 5795027"/>
              <a:gd name="connsiteX5" fmla="*/ 4282900 w 4282900"/>
              <a:gd name="connsiteY5" fmla="*/ 2752557 h 5795027"/>
              <a:gd name="connsiteX6" fmla="*/ 4282900 w 4282900"/>
              <a:gd name="connsiteY6" fmla="*/ 3042471 h 5795027"/>
              <a:gd name="connsiteX7" fmla="*/ 4282900 w 4282900"/>
              <a:gd name="connsiteY7" fmla="*/ 3441681 h 5795027"/>
              <a:gd name="connsiteX8" fmla="*/ 4282900 w 4282900"/>
              <a:gd name="connsiteY8" fmla="*/ 3746068 h 5795027"/>
              <a:gd name="connsiteX9" fmla="*/ 3723546 w 4282900"/>
              <a:gd name="connsiteY9" fmla="*/ 4939455 h 5795027"/>
              <a:gd name="connsiteX10" fmla="*/ 2332829 w 4282900"/>
              <a:gd name="connsiteY10" fmla="*/ 5630311 h 5795027"/>
              <a:gd name="connsiteX11" fmla="*/ 2137940 w 4282900"/>
              <a:gd name="connsiteY11" fmla="*/ 5795027 h 5795027"/>
              <a:gd name="connsiteX12" fmla="*/ 1950069 w 4282900"/>
              <a:gd name="connsiteY12" fmla="*/ 5630311 h 5795027"/>
              <a:gd name="connsiteX13" fmla="*/ 559353 w 4282900"/>
              <a:gd name="connsiteY13" fmla="*/ 4939455 h 5795027"/>
              <a:gd name="connsiteX14" fmla="*/ 0 w 4282900"/>
              <a:gd name="connsiteY14" fmla="*/ 3746068 h 5795027"/>
              <a:gd name="connsiteX15" fmla="*/ 0 w 4282900"/>
              <a:gd name="connsiteY15" fmla="*/ 3441681 h 5795027"/>
              <a:gd name="connsiteX16" fmla="*/ 0 w 4282900"/>
              <a:gd name="connsiteY16" fmla="*/ 3042471 h 5795027"/>
              <a:gd name="connsiteX17" fmla="*/ 0 w 4282900"/>
              <a:gd name="connsiteY17" fmla="*/ 2752557 h 5795027"/>
              <a:gd name="connsiteX18" fmla="*/ 0 w 4282900"/>
              <a:gd name="connsiteY18" fmla="*/ 2231503 h 5795027"/>
              <a:gd name="connsiteX19" fmla="*/ 0 w 4282900"/>
              <a:gd name="connsiteY19" fmla="*/ 2048959 h 5795027"/>
              <a:gd name="connsiteX20" fmla="*/ 559354 w 4282900"/>
              <a:gd name="connsiteY20" fmla="*/ 855573 h 5795027"/>
              <a:gd name="connsiteX21" fmla="*/ 1950071 w 4282900"/>
              <a:gd name="connsiteY21" fmla="*/ 164715 h 579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282900" h="5795027">
                <a:moveTo>
                  <a:pt x="2144960" y="0"/>
                </a:moveTo>
                <a:lnTo>
                  <a:pt x="2332832" y="164715"/>
                </a:lnTo>
                <a:cubicBezTo>
                  <a:pt x="2798675" y="524709"/>
                  <a:pt x="3323620" y="623869"/>
                  <a:pt x="3723546" y="855573"/>
                </a:cubicBezTo>
                <a:cubicBezTo>
                  <a:pt x="4108105" y="1124469"/>
                  <a:pt x="4282900" y="1432851"/>
                  <a:pt x="4282900" y="2048959"/>
                </a:cubicBezTo>
                <a:lnTo>
                  <a:pt x="4282900" y="2231503"/>
                </a:lnTo>
                <a:lnTo>
                  <a:pt x="4282900" y="2752557"/>
                </a:lnTo>
                <a:lnTo>
                  <a:pt x="4282900" y="3042471"/>
                </a:lnTo>
                <a:lnTo>
                  <a:pt x="4282900" y="3441681"/>
                </a:lnTo>
                <a:lnTo>
                  <a:pt x="4282900" y="3746068"/>
                </a:lnTo>
                <a:cubicBezTo>
                  <a:pt x="4282900" y="4362177"/>
                  <a:pt x="4108103" y="4670559"/>
                  <a:pt x="3723546" y="4939455"/>
                </a:cubicBezTo>
                <a:cubicBezTo>
                  <a:pt x="3323617" y="5171158"/>
                  <a:pt x="2798672" y="5270318"/>
                  <a:pt x="2332829" y="5630311"/>
                </a:cubicBezTo>
                <a:lnTo>
                  <a:pt x="2137940" y="5795027"/>
                </a:lnTo>
                <a:lnTo>
                  <a:pt x="1950069" y="5630311"/>
                </a:lnTo>
                <a:cubicBezTo>
                  <a:pt x="1484225" y="5270318"/>
                  <a:pt x="959280" y="5171158"/>
                  <a:pt x="559353" y="4939455"/>
                </a:cubicBezTo>
                <a:cubicBezTo>
                  <a:pt x="174796" y="4670559"/>
                  <a:pt x="0" y="4362177"/>
                  <a:pt x="0" y="3746068"/>
                </a:cubicBezTo>
                <a:lnTo>
                  <a:pt x="0" y="3441681"/>
                </a:lnTo>
                <a:lnTo>
                  <a:pt x="0" y="3042471"/>
                </a:lnTo>
                <a:lnTo>
                  <a:pt x="0" y="2752557"/>
                </a:lnTo>
                <a:lnTo>
                  <a:pt x="0" y="2231503"/>
                </a:lnTo>
                <a:lnTo>
                  <a:pt x="0" y="2048959"/>
                </a:lnTo>
                <a:cubicBezTo>
                  <a:pt x="0" y="1432851"/>
                  <a:pt x="174797" y="1124469"/>
                  <a:pt x="559354" y="855573"/>
                </a:cubicBezTo>
                <a:cubicBezTo>
                  <a:pt x="959283" y="623869"/>
                  <a:pt x="1484227" y="524709"/>
                  <a:pt x="1950071" y="164715"/>
                </a:cubicBezTo>
                <a:close/>
              </a:path>
            </a:pathLst>
          </a:custGeom>
          <a:noFill/>
          <a:ln w="25400" cap="rnd">
            <a:solidFill>
              <a:schemeClr val="bg2">
                <a:lumMod val="75000"/>
                <a:alpha val="67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952A050D-F674-E17D-E075-67FD800DE682}"/>
              </a:ext>
            </a:extLst>
          </p:cNvPr>
          <p:cNvSpPr>
            <a:spLocks noGrp="1"/>
          </p:cNvSpPr>
          <p:nvPr>
            <p:ph type="title"/>
          </p:nvPr>
        </p:nvSpPr>
        <p:spPr>
          <a:xfrm>
            <a:off x="1533525" y="1821657"/>
            <a:ext cx="3028950" cy="3200400"/>
          </a:xfrm>
        </p:spPr>
        <p:txBody>
          <a:bodyPr>
            <a:normAutofit/>
          </a:bodyPr>
          <a:lstStyle/>
          <a:p>
            <a:pPr algn="ctr"/>
            <a:r>
              <a:rPr lang="en-US" dirty="0"/>
              <a:t>Project Links</a:t>
            </a:r>
            <a:endParaRPr lang="en-US"/>
          </a:p>
        </p:txBody>
      </p:sp>
      <p:sp>
        <p:nvSpPr>
          <p:cNvPr id="3" name="Content Placeholder 2">
            <a:extLst>
              <a:ext uri="{FF2B5EF4-FFF2-40B4-BE49-F238E27FC236}">
                <a16:creationId xmlns:a16="http://schemas.microsoft.com/office/drawing/2014/main" id="{67939ED3-3A35-966D-6A3D-1875B796E98F}"/>
              </a:ext>
            </a:extLst>
          </p:cNvPr>
          <p:cNvSpPr>
            <a:spLocks noGrp="1"/>
          </p:cNvSpPr>
          <p:nvPr>
            <p:ph idx="1"/>
          </p:nvPr>
        </p:nvSpPr>
        <p:spPr>
          <a:xfrm>
            <a:off x="6095999" y="876300"/>
            <a:ext cx="5143501" cy="5029201"/>
          </a:xfrm>
        </p:spPr>
        <p:txBody>
          <a:bodyPr anchor="ctr">
            <a:normAutofit/>
          </a:bodyPr>
          <a:lstStyle/>
          <a:p>
            <a:pPr>
              <a:lnSpc>
                <a:spcPct val="250000"/>
              </a:lnSpc>
            </a:pPr>
            <a:r>
              <a:rPr lang="en-US" dirty="0"/>
              <a:t>Project Brief: </a:t>
            </a:r>
            <a:r>
              <a:rPr lang="en-US" sz="1400" dirty="0">
                <a:hlinkClick r:id="rId2"/>
              </a:rPr>
              <a:t>World Happiness Report Project Brief</a:t>
            </a:r>
            <a:r>
              <a:rPr lang="en-US" sz="1400" dirty="0"/>
              <a:t> </a:t>
            </a:r>
          </a:p>
          <a:p>
            <a:pPr>
              <a:lnSpc>
                <a:spcPct val="250000"/>
              </a:lnSpc>
            </a:pPr>
            <a:r>
              <a:rPr lang="en-US" dirty="0"/>
              <a:t>Project Report: </a:t>
            </a:r>
            <a:r>
              <a:rPr lang="en-US" sz="1400" dirty="0">
                <a:hlinkClick r:id="rId3"/>
              </a:rPr>
              <a:t>Tableau Storyboard</a:t>
            </a:r>
            <a:endParaRPr lang="en-US" sz="1400" dirty="0"/>
          </a:p>
          <a:p>
            <a:pPr>
              <a:lnSpc>
                <a:spcPct val="250000"/>
              </a:lnSpc>
            </a:pPr>
            <a:r>
              <a:rPr lang="en-US" dirty="0" err="1"/>
              <a:t>Github</a:t>
            </a:r>
            <a:r>
              <a:rPr lang="en-US" dirty="0"/>
              <a:t>:</a:t>
            </a:r>
          </a:p>
        </p:txBody>
      </p:sp>
    </p:spTree>
    <p:extLst>
      <p:ext uri="{BB962C8B-B14F-4D97-AF65-F5344CB8AC3E}">
        <p14:creationId xmlns:p14="http://schemas.microsoft.com/office/powerpoint/2010/main" val="254693302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D206359A-F1E3-49EE-BBC2-40888C4A362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65700" y="2026"/>
            <a:ext cx="2926300" cy="5030922"/>
            <a:chOff x="9265700" y="2026"/>
            <a:chExt cx="2926300" cy="5030922"/>
          </a:xfrm>
        </p:grpSpPr>
        <p:sp>
          <p:nvSpPr>
            <p:cNvPr id="11" name="Freeform: Shape 10">
              <a:extLst>
                <a:ext uri="{FF2B5EF4-FFF2-40B4-BE49-F238E27FC236}">
                  <a16:creationId xmlns:a16="http://schemas.microsoft.com/office/drawing/2014/main" id="{CED90C42-6A0F-48E8-BF96-7D3E2A395E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26904" y="2026"/>
              <a:ext cx="2249810" cy="2294745"/>
            </a:xfrm>
            <a:custGeom>
              <a:avLst/>
              <a:gdLst>
                <a:gd name="connsiteX0" fmla="*/ 49162 w 2249810"/>
                <a:gd name="connsiteY0" fmla="*/ 0 h 2294745"/>
                <a:gd name="connsiteX1" fmla="*/ 2200648 w 2249810"/>
                <a:gd name="connsiteY1" fmla="*/ 0 h 2294745"/>
                <a:gd name="connsiteX2" fmla="*/ 2210105 w 2249810"/>
                <a:gd name="connsiteY2" fmla="*/ 23601 h 2294745"/>
                <a:gd name="connsiteX3" fmla="*/ 2249810 w 2249810"/>
                <a:gd name="connsiteY3" fmla="*/ 326934 h 2294745"/>
                <a:gd name="connsiteX4" fmla="*/ 2249810 w 2249810"/>
                <a:gd name="connsiteY4" fmla="*/ 422824 h 2294745"/>
                <a:gd name="connsiteX5" fmla="*/ 2249810 w 2249810"/>
                <a:gd name="connsiteY5" fmla="*/ 696534 h 2294745"/>
                <a:gd name="connsiteX6" fmla="*/ 2249810 w 2249810"/>
                <a:gd name="connsiteY6" fmla="*/ 848826 h 2294745"/>
                <a:gd name="connsiteX7" fmla="*/ 2249810 w 2249810"/>
                <a:gd name="connsiteY7" fmla="*/ 1058531 h 2294745"/>
                <a:gd name="connsiteX8" fmla="*/ 2249810 w 2249810"/>
                <a:gd name="connsiteY8" fmla="*/ 1218426 h 2294745"/>
                <a:gd name="connsiteX9" fmla="*/ 1955981 w 2249810"/>
                <a:gd name="connsiteY9" fmla="*/ 1845313 h 2294745"/>
                <a:gd name="connsiteX10" fmla="*/ 1225437 w 2249810"/>
                <a:gd name="connsiteY10" fmla="*/ 2208220 h 2294745"/>
                <a:gd name="connsiteX11" fmla="*/ 1123061 w 2249810"/>
                <a:gd name="connsiteY11" fmla="*/ 2294745 h 2294745"/>
                <a:gd name="connsiteX12" fmla="*/ 1024372 w 2249810"/>
                <a:gd name="connsiteY12" fmla="*/ 2208220 h 2294745"/>
                <a:gd name="connsiteX13" fmla="*/ 293828 w 2249810"/>
                <a:gd name="connsiteY13" fmla="*/ 1845313 h 2294745"/>
                <a:gd name="connsiteX14" fmla="*/ 0 w 2249810"/>
                <a:gd name="connsiteY14" fmla="*/ 1218426 h 2294745"/>
                <a:gd name="connsiteX15" fmla="*/ 0 w 2249810"/>
                <a:gd name="connsiteY15" fmla="*/ 1058531 h 2294745"/>
                <a:gd name="connsiteX16" fmla="*/ 0 w 2249810"/>
                <a:gd name="connsiteY16" fmla="*/ 848826 h 2294745"/>
                <a:gd name="connsiteX17" fmla="*/ 0 w 2249810"/>
                <a:gd name="connsiteY17" fmla="*/ 696534 h 2294745"/>
                <a:gd name="connsiteX18" fmla="*/ 0 w 2249810"/>
                <a:gd name="connsiteY18" fmla="*/ 422824 h 2294745"/>
                <a:gd name="connsiteX19" fmla="*/ 0 w 2249810"/>
                <a:gd name="connsiteY19" fmla="*/ 326934 h 2294745"/>
                <a:gd name="connsiteX20" fmla="*/ 39705 w 2249810"/>
                <a:gd name="connsiteY20" fmla="*/ 23601 h 2294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49810" h="2294745">
                  <a:moveTo>
                    <a:pt x="49162" y="0"/>
                  </a:moveTo>
                  <a:lnTo>
                    <a:pt x="2200648" y="0"/>
                  </a:lnTo>
                  <a:lnTo>
                    <a:pt x="2210105" y="23601"/>
                  </a:lnTo>
                  <a:cubicBezTo>
                    <a:pt x="2236898" y="106934"/>
                    <a:pt x="2249810" y="205568"/>
                    <a:pt x="2249810" y="326934"/>
                  </a:cubicBezTo>
                  <a:lnTo>
                    <a:pt x="2249810" y="422824"/>
                  </a:lnTo>
                  <a:lnTo>
                    <a:pt x="2249810" y="696534"/>
                  </a:lnTo>
                  <a:lnTo>
                    <a:pt x="2249810" y="848826"/>
                  </a:lnTo>
                  <a:lnTo>
                    <a:pt x="2249810" y="1058531"/>
                  </a:lnTo>
                  <a:lnTo>
                    <a:pt x="2249810" y="1218426"/>
                  </a:lnTo>
                  <a:cubicBezTo>
                    <a:pt x="2249810" y="1542068"/>
                    <a:pt x="2157989" y="1704061"/>
                    <a:pt x="1955981" y="1845313"/>
                  </a:cubicBezTo>
                  <a:cubicBezTo>
                    <a:pt x="1745898" y="1967026"/>
                    <a:pt x="1470144" y="2019115"/>
                    <a:pt x="1225437" y="2208220"/>
                  </a:cubicBezTo>
                  <a:lnTo>
                    <a:pt x="1123061" y="2294745"/>
                  </a:lnTo>
                  <a:lnTo>
                    <a:pt x="1024372" y="2208220"/>
                  </a:lnTo>
                  <a:cubicBezTo>
                    <a:pt x="779664" y="2019115"/>
                    <a:pt x="503910" y="1967026"/>
                    <a:pt x="293828" y="1845313"/>
                  </a:cubicBezTo>
                  <a:cubicBezTo>
                    <a:pt x="91820" y="1704061"/>
                    <a:pt x="0" y="1542068"/>
                    <a:pt x="0" y="1218426"/>
                  </a:cubicBezTo>
                  <a:lnTo>
                    <a:pt x="0" y="1058531"/>
                  </a:lnTo>
                  <a:lnTo>
                    <a:pt x="0" y="848826"/>
                  </a:lnTo>
                  <a:lnTo>
                    <a:pt x="0" y="696534"/>
                  </a:lnTo>
                  <a:lnTo>
                    <a:pt x="0" y="422824"/>
                  </a:lnTo>
                  <a:lnTo>
                    <a:pt x="0" y="326934"/>
                  </a:lnTo>
                  <a:cubicBezTo>
                    <a:pt x="0" y="205568"/>
                    <a:pt x="12912" y="106934"/>
                    <a:pt x="39705" y="23601"/>
                  </a:cubicBezTo>
                  <a:close/>
                </a:path>
              </a:pathLst>
            </a:custGeom>
            <a:solidFill>
              <a:schemeClr val="bg2">
                <a:lumMod val="75000"/>
                <a:alpha val="1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5DA0863A-55F7-4EB0-9451-F3EE4D65DB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597154" y="1907348"/>
              <a:ext cx="1594846" cy="3044131"/>
            </a:xfrm>
            <a:custGeom>
              <a:avLst/>
              <a:gdLst>
                <a:gd name="connsiteX0" fmla="*/ 1126749 w 1594846"/>
                <a:gd name="connsiteY0" fmla="*/ 0 h 3044131"/>
                <a:gd name="connsiteX1" fmla="*/ 1225438 w 1594846"/>
                <a:gd name="connsiteY1" fmla="*/ 86525 h 3044131"/>
                <a:gd name="connsiteX2" fmla="*/ 1413279 w 1594846"/>
                <a:gd name="connsiteY2" fmla="*/ 205892 h 3044131"/>
                <a:gd name="connsiteX3" fmla="*/ 1594846 w 1594846"/>
                <a:gd name="connsiteY3" fmla="*/ 289191 h 3044131"/>
                <a:gd name="connsiteX4" fmla="*/ 1594846 w 1594846"/>
                <a:gd name="connsiteY4" fmla="*/ 2754939 h 3044131"/>
                <a:gd name="connsiteX5" fmla="*/ 1413277 w 1594846"/>
                <a:gd name="connsiteY5" fmla="*/ 2838239 h 3044131"/>
                <a:gd name="connsiteX6" fmla="*/ 1225436 w 1594846"/>
                <a:gd name="connsiteY6" fmla="*/ 2957606 h 3044131"/>
                <a:gd name="connsiteX7" fmla="*/ 1123061 w 1594846"/>
                <a:gd name="connsiteY7" fmla="*/ 3044131 h 3044131"/>
                <a:gd name="connsiteX8" fmla="*/ 1024372 w 1594846"/>
                <a:gd name="connsiteY8" fmla="*/ 2957606 h 3044131"/>
                <a:gd name="connsiteX9" fmla="*/ 293828 w 1594846"/>
                <a:gd name="connsiteY9" fmla="*/ 2594699 h 3044131"/>
                <a:gd name="connsiteX10" fmla="*/ 0 w 1594846"/>
                <a:gd name="connsiteY10" fmla="*/ 1967812 h 3044131"/>
                <a:gd name="connsiteX11" fmla="*/ 0 w 1594846"/>
                <a:gd name="connsiteY11" fmla="*/ 1807917 h 3044131"/>
                <a:gd name="connsiteX12" fmla="*/ 0 w 1594846"/>
                <a:gd name="connsiteY12" fmla="*/ 1598212 h 3044131"/>
                <a:gd name="connsiteX13" fmla="*/ 0 w 1594846"/>
                <a:gd name="connsiteY13" fmla="*/ 1445920 h 3044131"/>
                <a:gd name="connsiteX14" fmla="*/ 0 w 1594846"/>
                <a:gd name="connsiteY14" fmla="*/ 1172210 h 3044131"/>
                <a:gd name="connsiteX15" fmla="*/ 0 w 1594846"/>
                <a:gd name="connsiteY15" fmla="*/ 1076320 h 3044131"/>
                <a:gd name="connsiteX16" fmla="*/ 293829 w 1594846"/>
                <a:gd name="connsiteY16" fmla="*/ 449433 h 3044131"/>
                <a:gd name="connsiteX17" fmla="*/ 1024374 w 1594846"/>
                <a:gd name="connsiteY17" fmla="*/ 86525 h 3044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94846" h="3044131">
                  <a:moveTo>
                    <a:pt x="1126749" y="0"/>
                  </a:moveTo>
                  <a:lnTo>
                    <a:pt x="1225438" y="86525"/>
                  </a:lnTo>
                  <a:cubicBezTo>
                    <a:pt x="1286615" y="133801"/>
                    <a:pt x="1349732" y="172514"/>
                    <a:pt x="1413279" y="205892"/>
                  </a:cubicBezTo>
                  <a:lnTo>
                    <a:pt x="1594846" y="289191"/>
                  </a:lnTo>
                  <a:lnTo>
                    <a:pt x="1594846" y="2754939"/>
                  </a:lnTo>
                  <a:lnTo>
                    <a:pt x="1413277" y="2838239"/>
                  </a:lnTo>
                  <a:cubicBezTo>
                    <a:pt x="1349730" y="2871617"/>
                    <a:pt x="1286613" y="2910330"/>
                    <a:pt x="1225436" y="2957606"/>
                  </a:cubicBezTo>
                  <a:lnTo>
                    <a:pt x="1123061" y="3044131"/>
                  </a:lnTo>
                  <a:lnTo>
                    <a:pt x="1024372" y="2957606"/>
                  </a:lnTo>
                  <a:cubicBezTo>
                    <a:pt x="779664" y="2768501"/>
                    <a:pt x="503910" y="2716412"/>
                    <a:pt x="293828" y="2594699"/>
                  </a:cubicBezTo>
                  <a:cubicBezTo>
                    <a:pt x="91820" y="2453447"/>
                    <a:pt x="0" y="2291454"/>
                    <a:pt x="0" y="1967812"/>
                  </a:cubicBezTo>
                  <a:lnTo>
                    <a:pt x="0" y="1807917"/>
                  </a:lnTo>
                  <a:lnTo>
                    <a:pt x="0" y="1598212"/>
                  </a:lnTo>
                  <a:lnTo>
                    <a:pt x="0" y="1445920"/>
                  </a:lnTo>
                  <a:lnTo>
                    <a:pt x="0" y="1172210"/>
                  </a:lnTo>
                  <a:lnTo>
                    <a:pt x="0" y="1076320"/>
                  </a:lnTo>
                  <a:cubicBezTo>
                    <a:pt x="0" y="752678"/>
                    <a:pt x="91821" y="590684"/>
                    <a:pt x="293829" y="449433"/>
                  </a:cubicBezTo>
                  <a:cubicBezTo>
                    <a:pt x="503912" y="327719"/>
                    <a:pt x="779665" y="275630"/>
                    <a:pt x="1024374" y="86525"/>
                  </a:cubicBezTo>
                  <a:close/>
                </a:path>
              </a:pathLst>
            </a:custGeom>
            <a:solidFill>
              <a:schemeClr val="bg2">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Shape 12">
              <a:extLst>
                <a:ext uri="{FF2B5EF4-FFF2-40B4-BE49-F238E27FC236}">
                  <a16:creationId xmlns:a16="http://schemas.microsoft.com/office/drawing/2014/main" id="{5FE7CFE2-40F6-44B2-8AAD-0C384EEFCF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265700" y="7622"/>
              <a:ext cx="2372219" cy="2371961"/>
            </a:xfrm>
            <a:custGeom>
              <a:avLst/>
              <a:gdLst>
                <a:gd name="connsiteX0" fmla="*/ 2144960 w 4282900"/>
                <a:gd name="connsiteY0" fmla="*/ 0 h 5795027"/>
                <a:gd name="connsiteX1" fmla="*/ 2332832 w 4282900"/>
                <a:gd name="connsiteY1" fmla="*/ 164715 h 5795027"/>
                <a:gd name="connsiteX2" fmla="*/ 3723546 w 4282900"/>
                <a:gd name="connsiteY2" fmla="*/ 855573 h 5795027"/>
                <a:gd name="connsiteX3" fmla="*/ 4282900 w 4282900"/>
                <a:gd name="connsiteY3" fmla="*/ 2048959 h 5795027"/>
                <a:gd name="connsiteX4" fmla="*/ 4282900 w 4282900"/>
                <a:gd name="connsiteY4" fmla="*/ 2231503 h 5795027"/>
                <a:gd name="connsiteX5" fmla="*/ 4282900 w 4282900"/>
                <a:gd name="connsiteY5" fmla="*/ 2752557 h 5795027"/>
                <a:gd name="connsiteX6" fmla="*/ 4282900 w 4282900"/>
                <a:gd name="connsiteY6" fmla="*/ 3042471 h 5795027"/>
                <a:gd name="connsiteX7" fmla="*/ 4282900 w 4282900"/>
                <a:gd name="connsiteY7" fmla="*/ 3441681 h 5795027"/>
                <a:gd name="connsiteX8" fmla="*/ 4282900 w 4282900"/>
                <a:gd name="connsiteY8" fmla="*/ 3746068 h 5795027"/>
                <a:gd name="connsiteX9" fmla="*/ 3723546 w 4282900"/>
                <a:gd name="connsiteY9" fmla="*/ 4939455 h 5795027"/>
                <a:gd name="connsiteX10" fmla="*/ 2332829 w 4282900"/>
                <a:gd name="connsiteY10" fmla="*/ 5630311 h 5795027"/>
                <a:gd name="connsiteX11" fmla="*/ 2137940 w 4282900"/>
                <a:gd name="connsiteY11" fmla="*/ 5795027 h 5795027"/>
                <a:gd name="connsiteX12" fmla="*/ 1950069 w 4282900"/>
                <a:gd name="connsiteY12" fmla="*/ 5630311 h 5795027"/>
                <a:gd name="connsiteX13" fmla="*/ 559353 w 4282900"/>
                <a:gd name="connsiteY13" fmla="*/ 4939455 h 5795027"/>
                <a:gd name="connsiteX14" fmla="*/ 0 w 4282900"/>
                <a:gd name="connsiteY14" fmla="*/ 3746068 h 5795027"/>
                <a:gd name="connsiteX15" fmla="*/ 0 w 4282900"/>
                <a:gd name="connsiteY15" fmla="*/ 3441681 h 5795027"/>
                <a:gd name="connsiteX16" fmla="*/ 0 w 4282900"/>
                <a:gd name="connsiteY16" fmla="*/ 3042471 h 5795027"/>
                <a:gd name="connsiteX17" fmla="*/ 0 w 4282900"/>
                <a:gd name="connsiteY17" fmla="*/ 2752557 h 5795027"/>
                <a:gd name="connsiteX18" fmla="*/ 0 w 4282900"/>
                <a:gd name="connsiteY18" fmla="*/ 2231503 h 5795027"/>
                <a:gd name="connsiteX19" fmla="*/ 0 w 4282900"/>
                <a:gd name="connsiteY19" fmla="*/ 2048959 h 5795027"/>
                <a:gd name="connsiteX20" fmla="*/ 559354 w 4282900"/>
                <a:gd name="connsiteY20" fmla="*/ 855573 h 5795027"/>
                <a:gd name="connsiteX21" fmla="*/ 1950071 w 4282900"/>
                <a:gd name="connsiteY21" fmla="*/ 164715 h 5795027"/>
                <a:gd name="connsiteX0" fmla="*/ 4282900 w 4447989"/>
                <a:gd name="connsiteY0" fmla="*/ 2048959 h 5795027"/>
                <a:gd name="connsiteX1" fmla="*/ 4282900 w 4447989"/>
                <a:gd name="connsiteY1" fmla="*/ 2231503 h 5795027"/>
                <a:gd name="connsiteX2" fmla="*/ 4282900 w 4447989"/>
                <a:gd name="connsiteY2" fmla="*/ 2752557 h 5795027"/>
                <a:gd name="connsiteX3" fmla="*/ 4282900 w 4447989"/>
                <a:gd name="connsiteY3" fmla="*/ 3042471 h 5795027"/>
                <a:gd name="connsiteX4" fmla="*/ 4282900 w 4447989"/>
                <a:gd name="connsiteY4" fmla="*/ 3441681 h 5795027"/>
                <a:gd name="connsiteX5" fmla="*/ 4282900 w 4447989"/>
                <a:gd name="connsiteY5" fmla="*/ 3746068 h 5795027"/>
                <a:gd name="connsiteX6" fmla="*/ 3723546 w 4447989"/>
                <a:gd name="connsiteY6" fmla="*/ 4939455 h 5795027"/>
                <a:gd name="connsiteX7" fmla="*/ 2332829 w 4447989"/>
                <a:gd name="connsiteY7" fmla="*/ 5630311 h 5795027"/>
                <a:gd name="connsiteX8" fmla="*/ 2137940 w 4447989"/>
                <a:gd name="connsiteY8" fmla="*/ 5795027 h 5795027"/>
                <a:gd name="connsiteX9" fmla="*/ 1950069 w 4447989"/>
                <a:gd name="connsiteY9" fmla="*/ 5630311 h 5795027"/>
                <a:gd name="connsiteX10" fmla="*/ 559353 w 4447989"/>
                <a:gd name="connsiteY10" fmla="*/ 4939455 h 5795027"/>
                <a:gd name="connsiteX11" fmla="*/ 0 w 4447989"/>
                <a:gd name="connsiteY11" fmla="*/ 3746068 h 5795027"/>
                <a:gd name="connsiteX12" fmla="*/ 0 w 4447989"/>
                <a:gd name="connsiteY12" fmla="*/ 3441681 h 5795027"/>
                <a:gd name="connsiteX13" fmla="*/ 0 w 4447989"/>
                <a:gd name="connsiteY13" fmla="*/ 3042471 h 5795027"/>
                <a:gd name="connsiteX14" fmla="*/ 0 w 4447989"/>
                <a:gd name="connsiteY14" fmla="*/ 2752557 h 5795027"/>
                <a:gd name="connsiteX15" fmla="*/ 0 w 4447989"/>
                <a:gd name="connsiteY15" fmla="*/ 2231503 h 5795027"/>
                <a:gd name="connsiteX16" fmla="*/ 0 w 4447989"/>
                <a:gd name="connsiteY16" fmla="*/ 2048959 h 5795027"/>
                <a:gd name="connsiteX17" fmla="*/ 559354 w 4447989"/>
                <a:gd name="connsiteY17" fmla="*/ 855573 h 5795027"/>
                <a:gd name="connsiteX18" fmla="*/ 1950071 w 4447989"/>
                <a:gd name="connsiteY18" fmla="*/ 164715 h 5795027"/>
                <a:gd name="connsiteX19" fmla="*/ 2144960 w 4447989"/>
                <a:gd name="connsiteY19" fmla="*/ 0 h 5795027"/>
                <a:gd name="connsiteX20" fmla="*/ 2332832 w 4447989"/>
                <a:gd name="connsiteY20" fmla="*/ 164715 h 5795027"/>
                <a:gd name="connsiteX21" fmla="*/ 3723546 w 4447989"/>
                <a:gd name="connsiteY21" fmla="*/ 855573 h 5795027"/>
                <a:gd name="connsiteX22" fmla="*/ 4447989 w 4447989"/>
                <a:gd name="connsiteY22" fmla="*/ 2214048 h 5795027"/>
                <a:gd name="connsiteX0" fmla="*/ 4282900 w 4282900"/>
                <a:gd name="connsiteY0" fmla="*/ 2048959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3723546 w 4282900"/>
                <a:gd name="connsiteY21" fmla="*/ 855573 h 5795027"/>
                <a:gd name="connsiteX0" fmla="*/ 4248071 w 4282900"/>
                <a:gd name="connsiteY0" fmla="*/ 1519558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3723546 w 4282900"/>
                <a:gd name="connsiteY21" fmla="*/ 855573 h 5795027"/>
                <a:gd name="connsiteX0" fmla="*/ 4248071 w 4292243"/>
                <a:gd name="connsiteY0" fmla="*/ 1519558 h 5795027"/>
                <a:gd name="connsiteX1" fmla="*/ 4282900 w 4292243"/>
                <a:gd name="connsiteY1" fmla="*/ 2231503 h 5795027"/>
                <a:gd name="connsiteX2" fmla="*/ 4282900 w 4292243"/>
                <a:gd name="connsiteY2" fmla="*/ 2752557 h 5795027"/>
                <a:gd name="connsiteX3" fmla="*/ 4282900 w 4292243"/>
                <a:gd name="connsiteY3" fmla="*/ 3042471 h 5795027"/>
                <a:gd name="connsiteX4" fmla="*/ 4282900 w 4292243"/>
                <a:gd name="connsiteY4" fmla="*/ 3441681 h 5795027"/>
                <a:gd name="connsiteX5" fmla="*/ 4282900 w 4292243"/>
                <a:gd name="connsiteY5" fmla="*/ 3746068 h 5795027"/>
                <a:gd name="connsiteX6" fmla="*/ 3723546 w 4292243"/>
                <a:gd name="connsiteY6" fmla="*/ 4939455 h 5795027"/>
                <a:gd name="connsiteX7" fmla="*/ 2332829 w 4292243"/>
                <a:gd name="connsiteY7" fmla="*/ 5630311 h 5795027"/>
                <a:gd name="connsiteX8" fmla="*/ 2137940 w 4292243"/>
                <a:gd name="connsiteY8" fmla="*/ 5795027 h 5795027"/>
                <a:gd name="connsiteX9" fmla="*/ 1950069 w 4292243"/>
                <a:gd name="connsiteY9" fmla="*/ 5630311 h 5795027"/>
                <a:gd name="connsiteX10" fmla="*/ 559353 w 4292243"/>
                <a:gd name="connsiteY10" fmla="*/ 4939455 h 5795027"/>
                <a:gd name="connsiteX11" fmla="*/ 0 w 4292243"/>
                <a:gd name="connsiteY11" fmla="*/ 3746068 h 5795027"/>
                <a:gd name="connsiteX12" fmla="*/ 0 w 4292243"/>
                <a:gd name="connsiteY12" fmla="*/ 3441681 h 5795027"/>
                <a:gd name="connsiteX13" fmla="*/ 0 w 4292243"/>
                <a:gd name="connsiteY13" fmla="*/ 3042471 h 5795027"/>
                <a:gd name="connsiteX14" fmla="*/ 0 w 4292243"/>
                <a:gd name="connsiteY14" fmla="*/ 2752557 h 5795027"/>
                <a:gd name="connsiteX15" fmla="*/ 0 w 4292243"/>
                <a:gd name="connsiteY15" fmla="*/ 2231503 h 5795027"/>
                <a:gd name="connsiteX16" fmla="*/ 0 w 4292243"/>
                <a:gd name="connsiteY16" fmla="*/ 2048959 h 5795027"/>
                <a:gd name="connsiteX17" fmla="*/ 559354 w 4292243"/>
                <a:gd name="connsiteY17" fmla="*/ 855573 h 5795027"/>
                <a:gd name="connsiteX18" fmla="*/ 1950071 w 4292243"/>
                <a:gd name="connsiteY18" fmla="*/ 164715 h 5795027"/>
                <a:gd name="connsiteX19" fmla="*/ 2144960 w 4292243"/>
                <a:gd name="connsiteY19" fmla="*/ 0 h 5795027"/>
                <a:gd name="connsiteX20" fmla="*/ 2332832 w 4292243"/>
                <a:gd name="connsiteY20" fmla="*/ 164715 h 5795027"/>
                <a:gd name="connsiteX21" fmla="*/ 3723546 w 4292243"/>
                <a:gd name="connsiteY21" fmla="*/ 855573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3723546 w 4282900"/>
                <a:gd name="connsiteY21" fmla="*/ 855573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2144960 w 4282900"/>
                <a:gd name="connsiteY18" fmla="*/ 0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64279 w 4282900"/>
                <a:gd name="connsiteY17" fmla="*/ 1516418 h 5795027"/>
                <a:gd name="connsiteX18" fmla="*/ 559354 w 4282900"/>
                <a:gd name="connsiteY18" fmla="*/ 855573 h 5795027"/>
                <a:gd name="connsiteX19" fmla="*/ 2144960 w 4282900"/>
                <a:gd name="connsiteY19" fmla="*/ 0 h 5795027"/>
                <a:gd name="connsiteX0" fmla="*/ 4213242 w 4282900"/>
                <a:gd name="connsiteY0" fmla="*/ 657020 h 4939454"/>
                <a:gd name="connsiteX1" fmla="*/ 4282900 w 4282900"/>
                <a:gd name="connsiteY1" fmla="*/ 1375930 h 4939454"/>
                <a:gd name="connsiteX2" fmla="*/ 4282900 w 4282900"/>
                <a:gd name="connsiteY2" fmla="*/ 1896984 h 4939454"/>
                <a:gd name="connsiteX3" fmla="*/ 4282900 w 4282900"/>
                <a:gd name="connsiteY3" fmla="*/ 2186898 h 4939454"/>
                <a:gd name="connsiteX4" fmla="*/ 4282900 w 4282900"/>
                <a:gd name="connsiteY4" fmla="*/ 2586108 h 4939454"/>
                <a:gd name="connsiteX5" fmla="*/ 4282900 w 4282900"/>
                <a:gd name="connsiteY5" fmla="*/ 2890495 h 4939454"/>
                <a:gd name="connsiteX6" fmla="*/ 3723546 w 4282900"/>
                <a:gd name="connsiteY6" fmla="*/ 4083882 h 4939454"/>
                <a:gd name="connsiteX7" fmla="*/ 2332829 w 4282900"/>
                <a:gd name="connsiteY7" fmla="*/ 4774738 h 4939454"/>
                <a:gd name="connsiteX8" fmla="*/ 2137940 w 4282900"/>
                <a:gd name="connsiteY8" fmla="*/ 4939454 h 4939454"/>
                <a:gd name="connsiteX9" fmla="*/ 1950069 w 4282900"/>
                <a:gd name="connsiteY9" fmla="*/ 4774738 h 4939454"/>
                <a:gd name="connsiteX10" fmla="*/ 559353 w 4282900"/>
                <a:gd name="connsiteY10" fmla="*/ 4083882 h 4939454"/>
                <a:gd name="connsiteX11" fmla="*/ 0 w 4282900"/>
                <a:gd name="connsiteY11" fmla="*/ 2890495 h 4939454"/>
                <a:gd name="connsiteX12" fmla="*/ 0 w 4282900"/>
                <a:gd name="connsiteY12" fmla="*/ 2586108 h 4939454"/>
                <a:gd name="connsiteX13" fmla="*/ 0 w 4282900"/>
                <a:gd name="connsiteY13" fmla="*/ 2186898 h 4939454"/>
                <a:gd name="connsiteX14" fmla="*/ 0 w 4282900"/>
                <a:gd name="connsiteY14" fmla="*/ 1896984 h 4939454"/>
                <a:gd name="connsiteX15" fmla="*/ 0 w 4282900"/>
                <a:gd name="connsiteY15" fmla="*/ 1375930 h 4939454"/>
                <a:gd name="connsiteX16" fmla="*/ 0 w 4282900"/>
                <a:gd name="connsiteY16" fmla="*/ 1193386 h 4939454"/>
                <a:gd name="connsiteX17" fmla="*/ 64279 w 4282900"/>
                <a:gd name="connsiteY17" fmla="*/ 660845 h 4939454"/>
                <a:gd name="connsiteX18" fmla="*/ 559354 w 4282900"/>
                <a:gd name="connsiteY18" fmla="*/ 0 h 4939454"/>
                <a:gd name="connsiteX0" fmla="*/ 4213242 w 4282900"/>
                <a:gd name="connsiteY0" fmla="*/ 0 h 4282434"/>
                <a:gd name="connsiteX1" fmla="*/ 4282900 w 4282900"/>
                <a:gd name="connsiteY1" fmla="*/ 718910 h 4282434"/>
                <a:gd name="connsiteX2" fmla="*/ 4282900 w 4282900"/>
                <a:gd name="connsiteY2" fmla="*/ 1239964 h 4282434"/>
                <a:gd name="connsiteX3" fmla="*/ 4282900 w 4282900"/>
                <a:gd name="connsiteY3" fmla="*/ 1529878 h 4282434"/>
                <a:gd name="connsiteX4" fmla="*/ 4282900 w 4282900"/>
                <a:gd name="connsiteY4" fmla="*/ 1929088 h 4282434"/>
                <a:gd name="connsiteX5" fmla="*/ 4282900 w 4282900"/>
                <a:gd name="connsiteY5" fmla="*/ 2233475 h 4282434"/>
                <a:gd name="connsiteX6" fmla="*/ 3723546 w 4282900"/>
                <a:gd name="connsiteY6" fmla="*/ 3426862 h 4282434"/>
                <a:gd name="connsiteX7" fmla="*/ 2332829 w 4282900"/>
                <a:gd name="connsiteY7" fmla="*/ 4117718 h 4282434"/>
                <a:gd name="connsiteX8" fmla="*/ 2137940 w 4282900"/>
                <a:gd name="connsiteY8" fmla="*/ 4282434 h 4282434"/>
                <a:gd name="connsiteX9" fmla="*/ 1950069 w 4282900"/>
                <a:gd name="connsiteY9" fmla="*/ 4117718 h 4282434"/>
                <a:gd name="connsiteX10" fmla="*/ 559353 w 4282900"/>
                <a:gd name="connsiteY10" fmla="*/ 3426862 h 4282434"/>
                <a:gd name="connsiteX11" fmla="*/ 0 w 4282900"/>
                <a:gd name="connsiteY11" fmla="*/ 2233475 h 4282434"/>
                <a:gd name="connsiteX12" fmla="*/ 0 w 4282900"/>
                <a:gd name="connsiteY12" fmla="*/ 1929088 h 4282434"/>
                <a:gd name="connsiteX13" fmla="*/ 0 w 4282900"/>
                <a:gd name="connsiteY13" fmla="*/ 1529878 h 4282434"/>
                <a:gd name="connsiteX14" fmla="*/ 0 w 4282900"/>
                <a:gd name="connsiteY14" fmla="*/ 1239964 h 4282434"/>
                <a:gd name="connsiteX15" fmla="*/ 0 w 4282900"/>
                <a:gd name="connsiteY15" fmla="*/ 718910 h 4282434"/>
                <a:gd name="connsiteX16" fmla="*/ 0 w 4282900"/>
                <a:gd name="connsiteY16" fmla="*/ 536366 h 4282434"/>
                <a:gd name="connsiteX17" fmla="*/ 64279 w 4282900"/>
                <a:gd name="connsiteY17" fmla="*/ 3825 h 4282434"/>
                <a:gd name="connsiteX0" fmla="*/ 4213242 w 4282900"/>
                <a:gd name="connsiteY0" fmla="*/ 0 h 4282434"/>
                <a:gd name="connsiteX1" fmla="*/ 4282900 w 4282900"/>
                <a:gd name="connsiteY1" fmla="*/ 718910 h 4282434"/>
                <a:gd name="connsiteX2" fmla="*/ 4282900 w 4282900"/>
                <a:gd name="connsiteY2" fmla="*/ 1239964 h 4282434"/>
                <a:gd name="connsiteX3" fmla="*/ 4282900 w 4282900"/>
                <a:gd name="connsiteY3" fmla="*/ 1529878 h 4282434"/>
                <a:gd name="connsiteX4" fmla="*/ 4282900 w 4282900"/>
                <a:gd name="connsiteY4" fmla="*/ 1929088 h 4282434"/>
                <a:gd name="connsiteX5" fmla="*/ 4282900 w 4282900"/>
                <a:gd name="connsiteY5" fmla="*/ 2233475 h 4282434"/>
                <a:gd name="connsiteX6" fmla="*/ 3723546 w 4282900"/>
                <a:gd name="connsiteY6" fmla="*/ 3426862 h 4282434"/>
                <a:gd name="connsiteX7" fmla="*/ 2332829 w 4282900"/>
                <a:gd name="connsiteY7" fmla="*/ 4117718 h 4282434"/>
                <a:gd name="connsiteX8" fmla="*/ 2137940 w 4282900"/>
                <a:gd name="connsiteY8" fmla="*/ 4282434 h 4282434"/>
                <a:gd name="connsiteX9" fmla="*/ 1950069 w 4282900"/>
                <a:gd name="connsiteY9" fmla="*/ 4117718 h 4282434"/>
                <a:gd name="connsiteX10" fmla="*/ 559353 w 4282900"/>
                <a:gd name="connsiteY10" fmla="*/ 3426862 h 4282434"/>
                <a:gd name="connsiteX11" fmla="*/ 0 w 4282900"/>
                <a:gd name="connsiteY11" fmla="*/ 2233475 h 4282434"/>
                <a:gd name="connsiteX12" fmla="*/ 0 w 4282900"/>
                <a:gd name="connsiteY12" fmla="*/ 1929088 h 4282434"/>
                <a:gd name="connsiteX13" fmla="*/ 0 w 4282900"/>
                <a:gd name="connsiteY13" fmla="*/ 1529878 h 4282434"/>
                <a:gd name="connsiteX14" fmla="*/ 0 w 4282900"/>
                <a:gd name="connsiteY14" fmla="*/ 1239964 h 4282434"/>
                <a:gd name="connsiteX15" fmla="*/ 0 w 4282900"/>
                <a:gd name="connsiteY15" fmla="*/ 718910 h 4282434"/>
                <a:gd name="connsiteX16" fmla="*/ 0 w 4282900"/>
                <a:gd name="connsiteY16" fmla="*/ 536366 h 4282434"/>
                <a:gd name="connsiteX17" fmla="*/ 64279 w 4282900"/>
                <a:gd name="connsiteY17" fmla="*/ 3825 h 428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282900" h="4282434">
                  <a:moveTo>
                    <a:pt x="4213242" y="0"/>
                  </a:moveTo>
                  <a:cubicBezTo>
                    <a:pt x="4294511" y="306972"/>
                    <a:pt x="4271290" y="481595"/>
                    <a:pt x="4282900" y="718910"/>
                  </a:cubicBezTo>
                  <a:lnTo>
                    <a:pt x="4282900" y="1239964"/>
                  </a:lnTo>
                  <a:lnTo>
                    <a:pt x="4282900" y="1529878"/>
                  </a:lnTo>
                  <a:lnTo>
                    <a:pt x="4282900" y="1929088"/>
                  </a:lnTo>
                  <a:lnTo>
                    <a:pt x="4282900" y="2233475"/>
                  </a:lnTo>
                  <a:cubicBezTo>
                    <a:pt x="4282900" y="2849584"/>
                    <a:pt x="4108103" y="3157966"/>
                    <a:pt x="3723546" y="3426862"/>
                  </a:cubicBezTo>
                  <a:cubicBezTo>
                    <a:pt x="3323617" y="3658565"/>
                    <a:pt x="2798672" y="3757725"/>
                    <a:pt x="2332829" y="4117718"/>
                  </a:cubicBezTo>
                  <a:lnTo>
                    <a:pt x="2137940" y="4282434"/>
                  </a:lnTo>
                  <a:lnTo>
                    <a:pt x="1950069" y="4117718"/>
                  </a:lnTo>
                  <a:cubicBezTo>
                    <a:pt x="1484225" y="3757725"/>
                    <a:pt x="959280" y="3658565"/>
                    <a:pt x="559353" y="3426862"/>
                  </a:cubicBezTo>
                  <a:cubicBezTo>
                    <a:pt x="174796" y="3157966"/>
                    <a:pt x="0" y="2849584"/>
                    <a:pt x="0" y="2233475"/>
                  </a:cubicBezTo>
                  <a:lnTo>
                    <a:pt x="0" y="1929088"/>
                  </a:lnTo>
                  <a:lnTo>
                    <a:pt x="0" y="1529878"/>
                  </a:lnTo>
                  <a:lnTo>
                    <a:pt x="0" y="1239964"/>
                  </a:lnTo>
                  <a:lnTo>
                    <a:pt x="0" y="718910"/>
                  </a:lnTo>
                  <a:lnTo>
                    <a:pt x="0" y="536366"/>
                  </a:lnTo>
                  <a:cubicBezTo>
                    <a:pt x="10713" y="417185"/>
                    <a:pt x="19813" y="133066"/>
                    <a:pt x="64279" y="3825"/>
                  </a:cubicBezTo>
                </a:path>
              </a:pathLst>
            </a:custGeom>
            <a:noFill/>
            <a:ln w="25400" cap="rnd">
              <a:solidFill>
                <a:schemeClr val="bg2">
                  <a:lumMod val="75000"/>
                  <a:alpha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9F0D6A17-AA80-4608-8660-8D1587A17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536649" y="1823190"/>
              <a:ext cx="1654608" cy="3209758"/>
            </a:xfrm>
            <a:custGeom>
              <a:avLst/>
              <a:gdLst>
                <a:gd name="connsiteX0" fmla="*/ 2144960 w 4282900"/>
                <a:gd name="connsiteY0" fmla="*/ 0 h 5795027"/>
                <a:gd name="connsiteX1" fmla="*/ 2332832 w 4282900"/>
                <a:gd name="connsiteY1" fmla="*/ 164715 h 5795027"/>
                <a:gd name="connsiteX2" fmla="*/ 3723546 w 4282900"/>
                <a:gd name="connsiteY2" fmla="*/ 855573 h 5795027"/>
                <a:gd name="connsiteX3" fmla="*/ 4282900 w 4282900"/>
                <a:gd name="connsiteY3" fmla="*/ 2048959 h 5795027"/>
                <a:gd name="connsiteX4" fmla="*/ 4282900 w 4282900"/>
                <a:gd name="connsiteY4" fmla="*/ 2231503 h 5795027"/>
                <a:gd name="connsiteX5" fmla="*/ 4282900 w 4282900"/>
                <a:gd name="connsiteY5" fmla="*/ 2752557 h 5795027"/>
                <a:gd name="connsiteX6" fmla="*/ 4282900 w 4282900"/>
                <a:gd name="connsiteY6" fmla="*/ 3042471 h 5795027"/>
                <a:gd name="connsiteX7" fmla="*/ 4282900 w 4282900"/>
                <a:gd name="connsiteY7" fmla="*/ 3441681 h 5795027"/>
                <a:gd name="connsiteX8" fmla="*/ 4282900 w 4282900"/>
                <a:gd name="connsiteY8" fmla="*/ 3746068 h 5795027"/>
                <a:gd name="connsiteX9" fmla="*/ 3723546 w 4282900"/>
                <a:gd name="connsiteY9" fmla="*/ 4939455 h 5795027"/>
                <a:gd name="connsiteX10" fmla="*/ 2332829 w 4282900"/>
                <a:gd name="connsiteY10" fmla="*/ 5630311 h 5795027"/>
                <a:gd name="connsiteX11" fmla="*/ 2137940 w 4282900"/>
                <a:gd name="connsiteY11" fmla="*/ 5795027 h 5795027"/>
                <a:gd name="connsiteX12" fmla="*/ 1950069 w 4282900"/>
                <a:gd name="connsiteY12" fmla="*/ 5630311 h 5795027"/>
                <a:gd name="connsiteX13" fmla="*/ 559353 w 4282900"/>
                <a:gd name="connsiteY13" fmla="*/ 4939455 h 5795027"/>
                <a:gd name="connsiteX14" fmla="*/ 0 w 4282900"/>
                <a:gd name="connsiteY14" fmla="*/ 3746068 h 5795027"/>
                <a:gd name="connsiteX15" fmla="*/ 0 w 4282900"/>
                <a:gd name="connsiteY15" fmla="*/ 3441681 h 5795027"/>
                <a:gd name="connsiteX16" fmla="*/ 0 w 4282900"/>
                <a:gd name="connsiteY16" fmla="*/ 3042471 h 5795027"/>
                <a:gd name="connsiteX17" fmla="*/ 0 w 4282900"/>
                <a:gd name="connsiteY17" fmla="*/ 2752557 h 5795027"/>
                <a:gd name="connsiteX18" fmla="*/ 0 w 4282900"/>
                <a:gd name="connsiteY18" fmla="*/ 2231503 h 5795027"/>
                <a:gd name="connsiteX19" fmla="*/ 0 w 4282900"/>
                <a:gd name="connsiteY19" fmla="*/ 2048959 h 5795027"/>
                <a:gd name="connsiteX20" fmla="*/ 559354 w 4282900"/>
                <a:gd name="connsiteY20" fmla="*/ 855573 h 5795027"/>
                <a:gd name="connsiteX21" fmla="*/ 1950071 w 4282900"/>
                <a:gd name="connsiteY21" fmla="*/ 164715 h 5795027"/>
                <a:gd name="connsiteX0" fmla="*/ 2144960 w 4282900"/>
                <a:gd name="connsiteY0" fmla="*/ 0 h 5795027"/>
                <a:gd name="connsiteX1" fmla="*/ 2332832 w 4282900"/>
                <a:gd name="connsiteY1" fmla="*/ 164715 h 5795027"/>
                <a:gd name="connsiteX2" fmla="*/ 2976290 w 4282900"/>
                <a:gd name="connsiteY2" fmla="*/ 524033 h 5795027"/>
                <a:gd name="connsiteX3" fmla="*/ 3723546 w 4282900"/>
                <a:gd name="connsiteY3" fmla="*/ 855573 h 5795027"/>
                <a:gd name="connsiteX4" fmla="*/ 4282900 w 4282900"/>
                <a:gd name="connsiteY4" fmla="*/ 2048959 h 5795027"/>
                <a:gd name="connsiteX5" fmla="*/ 4282900 w 4282900"/>
                <a:gd name="connsiteY5" fmla="*/ 2231503 h 5795027"/>
                <a:gd name="connsiteX6" fmla="*/ 4282900 w 4282900"/>
                <a:gd name="connsiteY6" fmla="*/ 2752557 h 5795027"/>
                <a:gd name="connsiteX7" fmla="*/ 4282900 w 4282900"/>
                <a:gd name="connsiteY7" fmla="*/ 3042471 h 5795027"/>
                <a:gd name="connsiteX8" fmla="*/ 4282900 w 4282900"/>
                <a:gd name="connsiteY8" fmla="*/ 3441681 h 5795027"/>
                <a:gd name="connsiteX9" fmla="*/ 4282900 w 4282900"/>
                <a:gd name="connsiteY9" fmla="*/ 3746068 h 5795027"/>
                <a:gd name="connsiteX10" fmla="*/ 3723546 w 4282900"/>
                <a:gd name="connsiteY10" fmla="*/ 4939455 h 5795027"/>
                <a:gd name="connsiteX11" fmla="*/ 2332829 w 4282900"/>
                <a:gd name="connsiteY11" fmla="*/ 5630311 h 5795027"/>
                <a:gd name="connsiteX12" fmla="*/ 2137940 w 4282900"/>
                <a:gd name="connsiteY12" fmla="*/ 5795027 h 5795027"/>
                <a:gd name="connsiteX13" fmla="*/ 1950069 w 4282900"/>
                <a:gd name="connsiteY13" fmla="*/ 5630311 h 5795027"/>
                <a:gd name="connsiteX14" fmla="*/ 559353 w 4282900"/>
                <a:gd name="connsiteY14" fmla="*/ 4939455 h 5795027"/>
                <a:gd name="connsiteX15" fmla="*/ 0 w 4282900"/>
                <a:gd name="connsiteY15" fmla="*/ 3746068 h 5795027"/>
                <a:gd name="connsiteX16" fmla="*/ 0 w 4282900"/>
                <a:gd name="connsiteY16" fmla="*/ 3441681 h 5795027"/>
                <a:gd name="connsiteX17" fmla="*/ 0 w 4282900"/>
                <a:gd name="connsiteY17" fmla="*/ 3042471 h 5795027"/>
                <a:gd name="connsiteX18" fmla="*/ 0 w 4282900"/>
                <a:gd name="connsiteY18" fmla="*/ 2752557 h 5795027"/>
                <a:gd name="connsiteX19" fmla="*/ 0 w 4282900"/>
                <a:gd name="connsiteY19" fmla="*/ 2231503 h 5795027"/>
                <a:gd name="connsiteX20" fmla="*/ 0 w 4282900"/>
                <a:gd name="connsiteY20" fmla="*/ 2048959 h 5795027"/>
                <a:gd name="connsiteX21" fmla="*/ 559354 w 4282900"/>
                <a:gd name="connsiteY21" fmla="*/ 855573 h 5795027"/>
                <a:gd name="connsiteX22" fmla="*/ 1950071 w 4282900"/>
                <a:gd name="connsiteY22" fmla="*/ 164715 h 5795027"/>
                <a:gd name="connsiteX23" fmla="*/ 2144960 w 4282900"/>
                <a:gd name="connsiteY23" fmla="*/ 0 h 5795027"/>
                <a:gd name="connsiteX0" fmla="*/ 3723546 w 4282900"/>
                <a:gd name="connsiteY0" fmla="*/ 855573 h 5795027"/>
                <a:gd name="connsiteX1" fmla="*/ 4282900 w 4282900"/>
                <a:gd name="connsiteY1" fmla="*/ 2048959 h 5795027"/>
                <a:gd name="connsiteX2" fmla="*/ 4282900 w 4282900"/>
                <a:gd name="connsiteY2" fmla="*/ 2231503 h 5795027"/>
                <a:gd name="connsiteX3" fmla="*/ 4282900 w 4282900"/>
                <a:gd name="connsiteY3" fmla="*/ 2752557 h 5795027"/>
                <a:gd name="connsiteX4" fmla="*/ 4282900 w 4282900"/>
                <a:gd name="connsiteY4" fmla="*/ 3042471 h 5795027"/>
                <a:gd name="connsiteX5" fmla="*/ 4282900 w 4282900"/>
                <a:gd name="connsiteY5" fmla="*/ 3441681 h 5795027"/>
                <a:gd name="connsiteX6" fmla="*/ 4282900 w 4282900"/>
                <a:gd name="connsiteY6" fmla="*/ 3746068 h 5795027"/>
                <a:gd name="connsiteX7" fmla="*/ 3723546 w 4282900"/>
                <a:gd name="connsiteY7" fmla="*/ 4939455 h 5795027"/>
                <a:gd name="connsiteX8" fmla="*/ 2332829 w 4282900"/>
                <a:gd name="connsiteY8" fmla="*/ 5630311 h 5795027"/>
                <a:gd name="connsiteX9" fmla="*/ 2137940 w 4282900"/>
                <a:gd name="connsiteY9" fmla="*/ 5795027 h 5795027"/>
                <a:gd name="connsiteX10" fmla="*/ 1950069 w 4282900"/>
                <a:gd name="connsiteY10" fmla="*/ 5630311 h 5795027"/>
                <a:gd name="connsiteX11" fmla="*/ 559353 w 4282900"/>
                <a:gd name="connsiteY11" fmla="*/ 4939455 h 5795027"/>
                <a:gd name="connsiteX12" fmla="*/ 0 w 4282900"/>
                <a:gd name="connsiteY12" fmla="*/ 3746068 h 5795027"/>
                <a:gd name="connsiteX13" fmla="*/ 0 w 4282900"/>
                <a:gd name="connsiteY13" fmla="*/ 3441681 h 5795027"/>
                <a:gd name="connsiteX14" fmla="*/ 0 w 4282900"/>
                <a:gd name="connsiteY14" fmla="*/ 3042471 h 5795027"/>
                <a:gd name="connsiteX15" fmla="*/ 0 w 4282900"/>
                <a:gd name="connsiteY15" fmla="*/ 2752557 h 5795027"/>
                <a:gd name="connsiteX16" fmla="*/ 0 w 4282900"/>
                <a:gd name="connsiteY16" fmla="*/ 2231503 h 5795027"/>
                <a:gd name="connsiteX17" fmla="*/ 0 w 4282900"/>
                <a:gd name="connsiteY17" fmla="*/ 2048959 h 5795027"/>
                <a:gd name="connsiteX18" fmla="*/ 559354 w 4282900"/>
                <a:gd name="connsiteY18" fmla="*/ 855573 h 5795027"/>
                <a:gd name="connsiteX19" fmla="*/ 1950071 w 4282900"/>
                <a:gd name="connsiteY19" fmla="*/ 164715 h 5795027"/>
                <a:gd name="connsiteX20" fmla="*/ 2144960 w 4282900"/>
                <a:gd name="connsiteY20" fmla="*/ 0 h 5795027"/>
                <a:gd name="connsiteX21" fmla="*/ 2332832 w 4282900"/>
                <a:gd name="connsiteY21" fmla="*/ 164715 h 5795027"/>
                <a:gd name="connsiteX22" fmla="*/ 2976290 w 4282900"/>
                <a:gd name="connsiteY22" fmla="*/ 524033 h 5795027"/>
                <a:gd name="connsiteX23" fmla="*/ 3888635 w 4282900"/>
                <a:gd name="connsiteY23" fmla="*/ 1020662 h 5795027"/>
                <a:gd name="connsiteX0" fmla="*/ 4282900 w 4282900"/>
                <a:gd name="connsiteY0" fmla="*/ 2048959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2976290 w 4282900"/>
                <a:gd name="connsiteY21" fmla="*/ 524033 h 5795027"/>
                <a:gd name="connsiteX22" fmla="*/ 3888635 w 4282900"/>
                <a:gd name="connsiteY22" fmla="*/ 1020662 h 5795027"/>
                <a:gd name="connsiteX0" fmla="*/ 4282900 w 4282900"/>
                <a:gd name="connsiteY0" fmla="*/ 2048959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2976290 w 4282900"/>
                <a:gd name="connsiteY21" fmla="*/ 524033 h 5795027"/>
                <a:gd name="connsiteX0" fmla="*/ 4282900 w 4282900"/>
                <a:gd name="connsiteY0" fmla="*/ 2231503 h 5795027"/>
                <a:gd name="connsiteX1" fmla="*/ 4282900 w 4282900"/>
                <a:gd name="connsiteY1" fmla="*/ 2752557 h 5795027"/>
                <a:gd name="connsiteX2" fmla="*/ 4282900 w 4282900"/>
                <a:gd name="connsiteY2" fmla="*/ 3042471 h 5795027"/>
                <a:gd name="connsiteX3" fmla="*/ 4282900 w 4282900"/>
                <a:gd name="connsiteY3" fmla="*/ 3441681 h 5795027"/>
                <a:gd name="connsiteX4" fmla="*/ 4282900 w 4282900"/>
                <a:gd name="connsiteY4" fmla="*/ 3746068 h 5795027"/>
                <a:gd name="connsiteX5" fmla="*/ 3723546 w 4282900"/>
                <a:gd name="connsiteY5" fmla="*/ 4939455 h 5795027"/>
                <a:gd name="connsiteX6" fmla="*/ 2332829 w 4282900"/>
                <a:gd name="connsiteY6" fmla="*/ 5630311 h 5795027"/>
                <a:gd name="connsiteX7" fmla="*/ 2137940 w 4282900"/>
                <a:gd name="connsiteY7" fmla="*/ 5795027 h 5795027"/>
                <a:gd name="connsiteX8" fmla="*/ 1950069 w 4282900"/>
                <a:gd name="connsiteY8" fmla="*/ 5630311 h 5795027"/>
                <a:gd name="connsiteX9" fmla="*/ 559353 w 4282900"/>
                <a:gd name="connsiteY9" fmla="*/ 4939455 h 5795027"/>
                <a:gd name="connsiteX10" fmla="*/ 0 w 4282900"/>
                <a:gd name="connsiteY10" fmla="*/ 3746068 h 5795027"/>
                <a:gd name="connsiteX11" fmla="*/ 0 w 4282900"/>
                <a:gd name="connsiteY11" fmla="*/ 3441681 h 5795027"/>
                <a:gd name="connsiteX12" fmla="*/ 0 w 4282900"/>
                <a:gd name="connsiteY12" fmla="*/ 3042471 h 5795027"/>
                <a:gd name="connsiteX13" fmla="*/ 0 w 4282900"/>
                <a:gd name="connsiteY13" fmla="*/ 2752557 h 5795027"/>
                <a:gd name="connsiteX14" fmla="*/ 0 w 4282900"/>
                <a:gd name="connsiteY14" fmla="*/ 2231503 h 5795027"/>
                <a:gd name="connsiteX15" fmla="*/ 0 w 4282900"/>
                <a:gd name="connsiteY15" fmla="*/ 2048959 h 5795027"/>
                <a:gd name="connsiteX16" fmla="*/ 559354 w 4282900"/>
                <a:gd name="connsiteY16" fmla="*/ 855573 h 5795027"/>
                <a:gd name="connsiteX17" fmla="*/ 1950071 w 4282900"/>
                <a:gd name="connsiteY17" fmla="*/ 164715 h 5795027"/>
                <a:gd name="connsiteX18" fmla="*/ 2144960 w 4282900"/>
                <a:gd name="connsiteY18" fmla="*/ 0 h 5795027"/>
                <a:gd name="connsiteX19" fmla="*/ 2332832 w 4282900"/>
                <a:gd name="connsiteY19" fmla="*/ 164715 h 5795027"/>
                <a:gd name="connsiteX20" fmla="*/ 2976290 w 4282900"/>
                <a:gd name="connsiteY20" fmla="*/ 524033 h 5795027"/>
                <a:gd name="connsiteX0" fmla="*/ 4282900 w 4282900"/>
                <a:gd name="connsiteY0" fmla="*/ 2752557 h 5795027"/>
                <a:gd name="connsiteX1" fmla="*/ 4282900 w 4282900"/>
                <a:gd name="connsiteY1" fmla="*/ 3042471 h 5795027"/>
                <a:gd name="connsiteX2" fmla="*/ 4282900 w 4282900"/>
                <a:gd name="connsiteY2" fmla="*/ 3441681 h 5795027"/>
                <a:gd name="connsiteX3" fmla="*/ 4282900 w 4282900"/>
                <a:gd name="connsiteY3" fmla="*/ 3746068 h 5795027"/>
                <a:gd name="connsiteX4" fmla="*/ 3723546 w 4282900"/>
                <a:gd name="connsiteY4" fmla="*/ 4939455 h 5795027"/>
                <a:gd name="connsiteX5" fmla="*/ 2332829 w 4282900"/>
                <a:gd name="connsiteY5" fmla="*/ 5630311 h 5795027"/>
                <a:gd name="connsiteX6" fmla="*/ 2137940 w 4282900"/>
                <a:gd name="connsiteY6" fmla="*/ 5795027 h 5795027"/>
                <a:gd name="connsiteX7" fmla="*/ 1950069 w 4282900"/>
                <a:gd name="connsiteY7" fmla="*/ 5630311 h 5795027"/>
                <a:gd name="connsiteX8" fmla="*/ 559353 w 4282900"/>
                <a:gd name="connsiteY8" fmla="*/ 4939455 h 5795027"/>
                <a:gd name="connsiteX9" fmla="*/ 0 w 4282900"/>
                <a:gd name="connsiteY9" fmla="*/ 3746068 h 5795027"/>
                <a:gd name="connsiteX10" fmla="*/ 0 w 4282900"/>
                <a:gd name="connsiteY10" fmla="*/ 3441681 h 5795027"/>
                <a:gd name="connsiteX11" fmla="*/ 0 w 4282900"/>
                <a:gd name="connsiteY11" fmla="*/ 3042471 h 5795027"/>
                <a:gd name="connsiteX12" fmla="*/ 0 w 4282900"/>
                <a:gd name="connsiteY12" fmla="*/ 2752557 h 5795027"/>
                <a:gd name="connsiteX13" fmla="*/ 0 w 4282900"/>
                <a:gd name="connsiteY13" fmla="*/ 2231503 h 5795027"/>
                <a:gd name="connsiteX14" fmla="*/ 0 w 4282900"/>
                <a:gd name="connsiteY14" fmla="*/ 2048959 h 5795027"/>
                <a:gd name="connsiteX15" fmla="*/ 559354 w 4282900"/>
                <a:gd name="connsiteY15" fmla="*/ 855573 h 5795027"/>
                <a:gd name="connsiteX16" fmla="*/ 1950071 w 4282900"/>
                <a:gd name="connsiteY16" fmla="*/ 164715 h 5795027"/>
                <a:gd name="connsiteX17" fmla="*/ 2144960 w 4282900"/>
                <a:gd name="connsiteY17" fmla="*/ 0 h 5795027"/>
                <a:gd name="connsiteX18" fmla="*/ 2332832 w 4282900"/>
                <a:gd name="connsiteY18" fmla="*/ 164715 h 5795027"/>
                <a:gd name="connsiteX19" fmla="*/ 2976290 w 4282900"/>
                <a:gd name="connsiteY19" fmla="*/ 524033 h 5795027"/>
                <a:gd name="connsiteX0" fmla="*/ 4282900 w 4282900"/>
                <a:gd name="connsiteY0" fmla="*/ 3042471 h 5795027"/>
                <a:gd name="connsiteX1" fmla="*/ 4282900 w 4282900"/>
                <a:gd name="connsiteY1" fmla="*/ 3441681 h 5795027"/>
                <a:gd name="connsiteX2" fmla="*/ 4282900 w 4282900"/>
                <a:gd name="connsiteY2" fmla="*/ 3746068 h 5795027"/>
                <a:gd name="connsiteX3" fmla="*/ 3723546 w 4282900"/>
                <a:gd name="connsiteY3" fmla="*/ 4939455 h 5795027"/>
                <a:gd name="connsiteX4" fmla="*/ 2332829 w 4282900"/>
                <a:gd name="connsiteY4" fmla="*/ 5630311 h 5795027"/>
                <a:gd name="connsiteX5" fmla="*/ 2137940 w 4282900"/>
                <a:gd name="connsiteY5" fmla="*/ 5795027 h 5795027"/>
                <a:gd name="connsiteX6" fmla="*/ 1950069 w 4282900"/>
                <a:gd name="connsiteY6" fmla="*/ 5630311 h 5795027"/>
                <a:gd name="connsiteX7" fmla="*/ 559353 w 4282900"/>
                <a:gd name="connsiteY7" fmla="*/ 4939455 h 5795027"/>
                <a:gd name="connsiteX8" fmla="*/ 0 w 4282900"/>
                <a:gd name="connsiteY8" fmla="*/ 3746068 h 5795027"/>
                <a:gd name="connsiteX9" fmla="*/ 0 w 4282900"/>
                <a:gd name="connsiteY9" fmla="*/ 3441681 h 5795027"/>
                <a:gd name="connsiteX10" fmla="*/ 0 w 4282900"/>
                <a:gd name="connsiteY10" fmla="*/ 3042471 h 5795027"/>
                <a:gd name="connsiteX11" fmla="*/ 0 w 4282900"/>
                <a:gd name="connsiteY11" fmla="*/ 2752557 h 5795027"/>
                <a:gd name="connsiteX12" fmla="*/ 0 w 4282900"/>
                <a:gd name="connsiteY12" fmla="*/ 2231503 h 5795027"/>
                <a:gd name="connsiteX13" fmla="*/ 0 w 4282900"/>
                <a:gd name="connsiteY13" fmla="*/ 2048959 h 5795027"/>
                <a:gd name="connsiteX14" fmla="*/ 559354 w 4282900"/>
                <a:gd name="connsiteY14" fmla="*/ 855573 h 5795027"/>
                <a:gd name="connsiteX15" fmla="*/ 1950071 w 4282900"/>
                <a:gd name="connsiteY15" fmla="*/ 164715 h 5795027"/>
                <a:gd name="connsiteX16" fmla="*/ 2144960 w 4282900"/>
                <a:gd name="connsiteY16" fmla="*/ 0 h 5795027"/>
                <a:gd name="connsiteX17" fmla="*/ 2332832 w 4282900"/>
                <a:gd name="connsiteY17" fmla="*/ 164715 h 5795027"/>
                <a:gd name="connsiteX18" fmla="*/ 2976290 w 4282900"/>
                <a:gd name="connsiteY18" fmla="*/ 524033 h 5795027"/>
                <a:gd name="connsiteX0" fmla="*/ 4282900 w 4282900"/>
                <a:gd name="connsiteY0" fmla="*/ 3441681 h 5795027"/>
                <a:gd name="connsiteX1" fmla="*/ 4282900 w 4282900"/>
                <a:gd name="connsiteY1" fmla="*/ 3746068 h 5795027"/>
                <a:gd name="connsiteX2" fmla="*/ 3723546 w 4282900"/>
                <a:gd name="connsiteY2" fmla="*/ 4939455 h 5795027"/>
                <a:gd name="connsiteX3" fmla="*/ 2332829 w 4282900"/>
                <a:gd name="connsiteY3" fmla="*/ 5630311 h 5795027"/>
                <a:gd name="connsiteX4" fmla="*/ 2137940 w 4282900"/>
                <a:gd name="connsiteY4" fmla="*/ 5795027 h 5795027"/>
                <a:gd name="connsiteX5" fmla="*/ 1950069 w 4282900"/>
                <a:gd name="connsiteY5" fmla="*/ 5630311 h 5795027"/>
                <a:gd name="connsiteX6" fmla="*/ 559353 w 4282900"/>
                <a:gd name="connsiteY6" fmla="*/ 4939455 h 5795027"/>
                <a:gd name="connsiteX7" fmla="*/ 0 w 4282900"/>
                <a:gd name="connsiteY7" fmla="*/ 3746068 h 5795027"/>
                <a:gd name="connsiteX8" fmla="*/ 0 w 4282900"/>
                <a:gd name="connsiteY8" fmla="*/ 3441681 h 5795027"/>
                <a:gd name="connsiteX9" fmla="*/ 0 w 4282900"/>
                <a:gd name="connsiteY9" fmla="*/ 3042471 h 5795027"/>
                <a:gd name="connsiteX10" fmla="*/ 0 w 4282900"/>
                <a:gd name="connsiteY10" fmla="*/ 2752557 h 5795027"/>
                <a:gd name="connsiteX11" fmla="*/ 0 w 4282900"/>
                <a:gd name="connsiteY11" fmla="*/ 2231503 h 5795027"/>
                <a:gd name="connsiteX12" fmla="*/ 0 w 4282900"/>
                <a:gd name="connsiteY12" fmla="*/ 2048959 h 5795027"/>
                <a:gd name="connsiteX13" fmla="*/ 559354 w 4282900"/>
                <a:gd name="connsiteY13" fmla="*/ 855573 h 5795027"/>
                <a:gd name="connsiteX14" fmla="*/ 1950071 w 4282900"/>
                <a:gd name="connsiteY14" fmla="*/ 164715 h 5795027"/>
                <a:gd name="connsiteX15" fmla="*/ 2144960 w 4282900"/>
                <a:gd name="connsiteY15" fmla="*/ 0 h 5795027"/>
                <a:gd name="connsiteX16" fmla="*/ 2332832 w 4282900"/>
                <a:gd name="connsiteY16" fmla="*/ 164715 h 5795027"/>
                <a:gd name="connsiteX17" fmla="*/ 2976290 w 4282900"/>
                <a:gd name="connsiteY17" fmla="*/ 524033 h 5795027"/>
                <a:gd name="connsiteX0" fmla="*/ 4282900 w 4282900"/>
                <a:gd name="connsiteY0" fmla="*/ 3441681 h 5795027"/>
                <a:gd name="connsiteX1" fmla="*/ 3723546 w 4282900"/>
                <a:gd name="connsiteY1" fmla="*/ 4939455 h 5795027"/>
                <a:gd name="connsiteX2" fmla="*/ 2332829 w 4282900"/>
                <a:gd name="connsiteY2" fmla="*/ 5630311 h 5795027"/>
                <a:gd name="connsiteX3" fmla="*/ 2137940 w 4282900"/>
                <a:gd name="connsiteY3" fmla="*/ 5795027 h 5795027"/>
                <a:gd name="connsiteX4" fmla="*/ 1950069 w 4282900"/>
                <a:gd name="connsiteY4" fmla="*/ 5630311 h 5795027"/>
                <a:gd name="connsiteX5" fmla="*/ 559353 w 4282900"/>
                <a:gd name="connsiteY5" fmla="*/ 4939455 h 5795027"/>
                <a:gd name="connsiteX6" fmla="*/ 0 w 4282900"/>
                <a:gd name="connsiteY6" fmla="*/ 3746068 h 5795027"/>
                <a:gd name="connsiteX7" fmla="*/ 0 w 4282900"/>
                <a:gd name="connsiteY7" fmla="*/ 3441681 h 5795027"/>
                <a:gd name="connsiteX8" fmla="*/ 0 w 4282900"/>
                <a:gd name="connsiteY8" fmla="*/ 3042471 h 5795027"/>
                <a:gd name="connsiteX9" fmla="*/ 0 w 4282900"/>
                <a:gd name="connsiteY9" fmla="*/ 2752557 h 5795027"/>
                <a:gd name="connsiteX10" fmla="*/ 0 w 4282900"/>
                <a:gd name="connsiteY10" fmla="*/ 2231503 h 5795027"/>
                <a:gd name="connsiteX11" fmla="*/ 0 w 4282900"/>
                <a:gd name="connsiteY11" fmla="*/ 2048959 h 5795027"/>
                <a:gd name="connsiteX12" fmla="*/ 559354 w 4282900"/>
                <a:gd name="connsiteY12" fmla="*/ 855573 h 5795027"/>
                <a:gd name="connsiteX13" fmla="*/ 1950071 w 4282900"/>
                <a:gd name="connsiteY13" fmla="*/ 164715 h 5795027"/>
                <a:gd name="connsiteX14" fmla="*/ 2144960 w 4282900"/>
                <a:gd name="connsiteY14" fmla="*/ 0 h 5795027"/>
                <a:gd name="connsiteX15" fmla="*/ 2332832 w 4282900"/>
                <a:gd name="connsiteY15" fmla="*/ 164715 h 5795027"/>
                <a:gd name="connsiteX16" fmla="*/ 2976290 w 4282900"/>
                <a:gd name="connsiteY16" fmla="*/ 524033 h 5795027"/>
                <a:gd name="connsiteX0" fmla="*/ 3723546 w 3723546"/>
                <a:gd name="connsiteY0" fmla="*/ 4939455 h 5795027"/>
                <a:gd name="connsiteX1" fmla="*/ 2332829 w 3723546"/>
                <a:gd name="connsiteY1" fmla="*/ 5630311 h 5795027"/>
                <a:gd name="connsiteX2" fmla="*/ 2137940 w 3723546"/>
                <a:gd name="connsiteY2" fmla="*/ 5795027 h 5795027"/>
                <a:gd name="connsiteX3" fmla="*/ 1950069 w 3723546"/>
                <a:gd name="connsiteY3" fmla="*/ 5630311 h 5795027"/>
                <a:gd name="connsiteX4" fmla="*/ 559353 w 3723546"/>
                <a:gd name="connsiteY4" fmla="*/ 4939455 h 5795027"/>
                <a:gd name="connsiteX5" fmla="*/ 0 w 3723546"/>
                <a:gd name="connsiteY5" fmla="*/ 3746068 h 5795027"/>
                <a:gd name="connsiteX6" fmla="*/ 0 w 3723546"/>
                <a:gd name="connsiteY6" fmla="*/ 3441681 h 5795027"/>
                <a:gd name="connsiteX7" fmla="*/ 0 w 3723546"/>
                <a:gd name="connsiteY7" fmla="*/ 3042471 h 5795027"/>
                <a:gd name="connsiteX8" fmla="*/ 0 w 3723546"/>
                <a:gd name="connsiteY8" fmla="*/ 2752557 h 5795027"/>
                <a:gd name="connsiteX9" fmla="*/ 0 w 3723546"/>
                <a:gd name="connsiteY9" fmla="*/ 2231503 h 5795027"/>
                <a:gd name="connsiteX10" fmla="*/ 0 w 3723546"/>
                <a:gd name="connsiteY10" fmla="*/ 2048959 h 5795027"/>
                <a:gd name="connsiteX11" fmla="*/ 559354 w 3723546"/>
                <a:gd name="connsiteY11" fmla="*/ 855573 h 5795027"/>
                <a:gd name="connsiteX12" fmla="*/ 1950071 w 3723546"/>
                <a:gd name="connsiteY12" fmla="*/ 164715 h 5795027"/>
                <a:gd name="connsiteX13" fmla="*/ 2144960 w 3723546"/>
                <a:gd name="connsiteY13" fmla="*/ 0 h 5795027"/>
                <a:gd name="connsiteX14" fmla="*/ 2332832 w 3723546"/>
                <a:gd name="connsiteY14" fmla="*/ 164715 h 5795027"/>
                <a:gd name="connsiteX15" fmla="*/ 2976290 w 3723546"/>
                <a:gd name="connsiteY15" fmla="*/ 524033 h 5795027"/>
                <a:gd name="connsiteX0" fmla="*/ 3723546 w 3723546"/>
                <a:gd name="connsiteY0" fmla="*/ 4939455 h 5795027"/>
                <a:gd name="connsiteX1" fmla="*/ 2989878 w 3723546"/>
                <a:gd name="connsiteY1" fmla="*/ 5266109 h 5795027"/>
                <a:gd name="connsiteX2" fmla="*/ 2332829 w 3723546"/>
                <a:gd name="connsiteY2" fmla="*/ 5630311 h 5795027"/>
                <a:gd name="connsiteX3" fmla="*/ 2137940 w 3723546"/>
                <a:gd name="connsiteY3" fmla="*/ 5795027 h 5795027"/>
                <a:gd name="connsiteX4" fmla="*/ 1950069 w 3723546"/>
                <a:gd name="connsiteY4" fmla="*/ 5630311 h 5795027"/>
                <a:gd name="connsiteX5" fmla="*/ 559353 w 3723546"/>
                <a:gd name="connsiteY5" fmla="*/ 4939455 h 5795027"/>
                <a:gd name="connsiteX6" fmla="*/ 0 w 3723546"/>
                <a:gd name="connsiteY6" fmla="*/ 3746068 h 5795027"/>
                <a:gd name="connsiteX7" fmla="*/ 0 w 3723546"/>
                <a:gd name="connsiteY7" fmla="*/ 3441681 h 5795027"/>
                <a:gd name="connsiteX8" fmla="*/ 0 w 3723546"/>
                <a:gd name="connsiteY8" fmla="*/ 3042471 h 5795027"/>
                <a:gd name="connsiteX9" fmla="*/ 0 w 3723546"/>
                <a:gd name="connsiteY9" fmla="*/ 2752557 h 5795027"/>
                <a:gd name="connsiteX10" fmla="*/ 0 w 3723546"/>
                <a:gd name="connsiteY10" fmla="*/ 2231503 h 5795027"/>
                <a:gd name="connsiteX11" fmla="*/ 0 w 3723546"/>
                <a:gd name="connsiteY11" fmla="*/ 2048959 h 5795027"/>
                <a:gd name="connsiteX12" fmla="*/ 559354 w 3723546"/>
                <a:gd name="connsiteY12" fmla="*/ 855573 h 5795027"/>
                <a:gd name="connsiteX13" fmla="*/ 1950071 w 3723546"/>
                <a:gd name="connsiteY13" fmla="*/ 164715 h 5795027"/>
                <a:gd name="connsiteX14" fmla="*/ 2144960 w 3723546"/>
                <a:gd name="connsiteY14" fmla="*/ 0 h 5795027"/>
                <a:gd name="connsiteX15" fmla="*/ 2332832 w 3723546"/>
                <a:gd name="connsiteY15" fmla="*/ 164715 h 5795027"/>
                <a:gd name="connsiteX16" fmla="*/ 2976290 w 3723546"/>
                <a:gd name="connsiteY16" fmla="*/ 524033 h 5795027"/>
                <a:gd name="connsiteX0" fmla="*/ 2989878 w 2989878"/>
                <a:gd name="connsiteY0" fmla="*/ 5266109 h 5795027"/>
                <a:gd name="connsiteX1" fmla="*/ 2332829 w 2989878"/>
                <a:gd name="connsiteY1" fmla="*/ 5630311 h 5795027"/>
                <a:gd name="connsiteX2" fmla="*/ 2137940 w 2989878"/>
                <a:gd name="connsiteY2" fmla="*/ 5795027 h 5795027"/>
                <a:gd name="connsiteX3" fmla="*/ 1950069 w 2989878"/>
                <a:gd name="connsiteY3" fmla="*/ 5630311 h 5795027"/>
                <a:gd name="connsiteX4" fmla="*/ 559353 w 2989878"/>
                <a:gd name="connsiteY4" fmla="*/ 4939455 h 5795027"/>
                <a:gd name="connsiteX5" fmla="*/ 0 w 2989878"/>
                <a:gd name="connsiteY5" fmla="*/ 3746068 h 5795027"/>
                <a:gd name="connsiteX6" fmla="*/ 0 w 2989878"/>
                <a:gd name="connsiteY6" fmla="*/ 3441681 h 5795027"/>
                <a:gd name="connsiteX7" fmla="*/ 0 w 2989878"/>
                <a:gd name="connsiteY7" fmla="*/ 3042471 h 5795027"/>
                <a:gd name="connsiteX8" fmla="*/ 0 w 2989878"/>
                <a:gd name="connsiteY8" fmla="*/ 2752557 h 5795027"/>
                <a:gd name="connsiteX9" fmla="*/ 0 w 2989878"/>
                <a:gd name="connsiteY9" fmla="*/ 2231503 h 5795027"/>
                <a:gd name="connsiteX10" fmla="*/ 0 w 2989878"/>
                <a:gd name="connsiteY10" fmla="*/ 2048959 h 5795027"/>
                <a:gd name="connsiteX11" fmla="*/ 559354 w 2989878"/>
                <a:gd name="connsiteY11" fmla="*/ 855573 h 5795027"/>
                <a:gd name="connsiteX12" fmla="*/ 1950071 w 2989878"/>
                <a:gd name="connsiteY12" fmla="*/ 164715 h 5795027"/>
                <a:gd name="connsiteX13" fmla="*/ 2144960 w 2989878"/>
                <a:gd name="connsiteY13" fmla="*/ 0 h 5795027"/>
                <a:gd name="connsiteX14" fmla="*/ 2332832 w 2989878"/>
                <a:gd name="connsiteY14" fmla="*/ 164715 h 5795027"/>
                <a:gd name="connsiteX15" fmla="*/ 2976290 w 2989878"/>
                <a:gd name="connsiteY15" fmla="*/ 524033 h 5795027"/>
                <a:gd name="connsiteX0" fmla="*/ 2989878 w 2989878"/>
                <a:gd name="connsiteY0" fmla="*/ 5266109 h 5795027"/>
                <a:gd name="connsiteX1" fmla="*/ 2332829 w 2989878"/>
                <a:gd name="connsiteY1" fmla="*/ 5630311 h 5795027"/>
                <a:gd name="connsiteX2" fmla="*/ 2137940 w 2989878"/>
                <a:gd name="connsiteY2" fmla="*/ 5795027 h 5795027"/>
                <a:gd name="connsiteX3" fmla="*/ 1950069 w 2989878"/>
                <a:gd name="connsiteY3" fmla="*/ 5630311 h 5795027"/>
                <a:gd name="connsiteX4" fmla="*/ 559353 w 2989878"/>
                <a:gd name="connsiteY4" fmla="*/ 4939455 h 5795027"/>
                <a:gd name="connsiteX5" fmla="*/ 0 w 2989878"/>
                <a:gd name="connsiteY5" fmla="*/ 3746068 h 5795027"/>
                <a:gd name="connsiteX6" fmla="*/ 0 w 2989878"/>
                <a:gd name="connsiteY6" fmla="*/ 3441681 h 5795027"/>
                <a:gd name="connsiteX7" fmla="*/ 0 w 2989878"/>
                <a:gd name="connsiteY7" fmla="*/ 3042471 h 5795027"/>
                <a:gd name="connsiteX8" fmla="*/ 0 w 2989878"/>
                <a:gd name="connsiteY8" fmla="*/ 2752557 h 5795027"/>
                <a:gd name="connsiteX9" fmla="*/ 0 w 2989878"/>
                <a:gd name="connsiteY9" fmla="*/ 2231503 h 5795027"/>
                <a:gd name="connsiteX10" fmla="*/ 0 w 2989878"/>
                <a:gd name="connsiteY10" fmla="*/ 2048959 h 5795027"/>
                <a:gd name="connsiteX11" fmla="*/ 559354 w 2989878"/>
                <a:gd name="connsiteY11" fmla="*/ 855573 h 5795027"/>
                <a:gd name="connsiteX12" fmla="*/ 1950071 w 2989878"/>
                <a:gd name="connsiteY12" fmla="*/ 164715 h 5795027"/>
                <a:gd name="connsiteX13" fmla="*/ 2144960 w 2989878"/>
                <a:gd name="connsiteY13" fmla="*/ 0 h 5795027"/>
                <a:gd name="connsiteX14" fmla="*/ 2332832 w 2989878"/>
                <a:gd name="connsiteY14" fmla="*/ 164715 h 5795027"/>
                <a:gd name="connsiteX15" fmla="*/ 2976290 w 2989878"/>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87296"/>
                <a:gd name="connsiteY0" fmla="*/ 5266109 h 5795027"/>
                <a:gd name="connsiteX1" fmla="*/ 2332829 w 2987296"/>
                <a:gd name="connsiteY1" fmla="*/ 5630311 h 5795027"/>
                <a:gd name="connsiteX2" fmla="*/ 2137940 w 2987296"/>
                <a:gd name="connsiteY2" fmla="*/ 5795027 h 5795027"/>
                <a:gd name="connsiteX3" fmla="*/ 1950069 w 2987296"/>
                <a:gd name="connsiteY3" fmla="*/ 5630311 h 5795027"/>
                <a:gd name="connsiteX4" fmla="*/ 559353 w 2987296"/>
                <a:gd name="connsiteY4" fmla="*/ 4939455 h 5795027"/>
                <a:gd name="connsiteX5" fmla="*/ 0 w 2987296"/>
                <a:gd name="connsiteY5" fmla="*/ 3746068 h 5795027"/>
                <a:gd name="connsiteX6" fmla="*/ 0 w 2987296"/>
                <a:gd name="connsiteY6" fmla="*/ 3441681 h 5795027"/>
                <a:gd name="connsiteX7" fmla="*/ 0 w 2987296"/>
                <a:gd name="connsiteY7" fmla="*/ 3042471 h 5795027"/>
                <a:gd name="connsiteX8" fmla="*/ 0 w 2987296"/>
                <a:gd name="connsiteY8" fmla="*/ 2752557 h 5795027"/>
                <a:gd name="connsiteX9" fmla="*/ 0 w 2987296"/>
                <a:gd name="connsiteY9" fmla="*/ 2231503 h 5795027"/>
                <a:gd name="connsiteX10" fmla="*/ 0 w 2987296"/>
                <a:gd name="connsiteY10" fmla="*/ 2048959 h 5795027"/>
                <a:gd name="connsiteX11" fmla="*/ 559354 w 2987296"/>
                <a:gd name="connsiteY11" fmla="*/ 855573 h 5795027"/>
                <a:gd name="connsiteX12" fmla="*/ 1950071 w 2987296"/>
                <a:gd name="connsiteY12" fmla="*/ 164715 h 5795027"/>
                <a:gd name="connsiteX13" fmla="*/ 2144960 w 2987296"/>
                <a:gd name="connsiteY13" fmla="*/ 0 h 5795027"/>
                <a:gd name="connsiteX14" fmla="*/ 2332832 w 2987296"/>
                <a:gd name="connsiteY14" fmla="*/ 164715 h 5795027"/>
                <a:gd name="connsiteX15" fmla="*/ 2987296 w 2987296"/>
                <a:gd name="connsiteY15" fmla="*/ 557051 h 579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87296" h="5795027">
                  <a:moveTo>
                    <a:pt x="2955049" y="5266109"/>
                  </a:moveTo>
                  <a:cubicBezTo>
                    <a:pt x="2737194" y="5332489"/>
                    <a:pt x="2474819" y="5542158"/>
                    <a:pt x="2332829" y="5630311"/>
                  </a:cubicBezTo>
                  <a:lnTo>
                    <a:pt x="2137940" y="5795027"/>
                  </a:lnTo>
                  <a:lnTo>
                    <a:pt x="1950069" y="5630311"/>
                  </a:lnTo>
                  <a:cubicBezTo>
                    <a:pt x="1484225" y="5270318"/>
                    <a:pt x="959280" y="5171158"/>
                    <a:pt x="559353" y="4939455"/>
                  </a:cubicBezTo>
                  <a:cubicBezTo>
                    <a:pt x="174796" y="4670559"/>
                    <a:pt x="0" y="4362177"/>
                    <a:pt x="0" y="3746068"/>
                  </a:cubicBezTo>
                  <a:lnTo>
                    <a:pt x="0" y="3441681"/>
                  </a:lnTo>
                  <a:lnTo>
                    <a:pt x="0" y="3042471"/>
                  </a:lnTo>
                  <a:lnTo>
                    <a:pt x="0" y="2752557"/>
                  </a:lnTo>
                  <a:lnTo>
                    <a:pt x="0" y="2231503"/>
                  </a:lnTo>
                  <a:lnTo>
                    <a:pt x="0" y="2048959"/>
                  </a:lnTo>
                  <a:cubicBezTo>
                    <a:pt x="0" y="1432851"/>
                    <a:pt x="174797" y="1124469"/>
                    <a:pt x="559354" y="855573"/>
                  </a:cubicBezTo>
                  <a:cubicBezTo>
                    <a:pt x="959283" y="623869"/>
                    <a:pt x="1484227" y="524709"/>
                    <a:pt x="1950071" y="164715"/>
                  </a:cubicBezTo>
                  <a:lnTo>
                    <a:pt x="2144960" y="0"/>
                  </a:lnTo>
                  <a:lnTo>
                    <a:pt x="2332832" y="164715"/>
                  </a:lnTo>
                  <a:cubicBezTo>
                    <a:pt x="2471387" y="252054"/>
                    <a:pt x="2755510" y="441908"/>
                    <a:pt x="2987296" y="557051"/>
                  </a:cubicBezTo>
                </a:path>
              </a:pathLst>
            </a:custGeom>
            <a:noFill/>
            <a:ln w="25400" cap="rnd">
              <a:solidFill>
                <a:schemeClr val="bg2">
                  <a:lumMod val="75000"/>
                  <a:alpha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useBgFill="1">
        <p:nvSpPr>
          <p:cNvPr id="16" name="Rectangle 15">
            <a:extLst>
              <a:ext uri="{FF2B5EF4-FFF2-40B4-BE49-F238E27FC236}">
                <a16:creationId xmlns:a16="http://schemas.microsoft.com/office/drawing/2014/main" id="{CB62860E-78E8-0547-8CD6-A19C1482F8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11FE0F4-FA51-ECE3-4011-93988F82DD4E}"/>
              </a:ext>
            </a:extLst>
          </p:cNvPr>
          <p:cNvSpPr>
            <a:spLocks noGrp="1"/>
          </p:cNvSpPr>
          <p:nvPr>
            <p:ph type="title"/>
          </p:nvPr>
        </p:nvSpPr>
        <p:spPr>
          <a:xfrm>
            <a:off x="952500" y="1205038"/>
            <a:ext cx="5143500" cy="2541335"/>
          </a:xfrm>
        </p:spPr>
        <p:txBody>
          <a:bodyPr vert="horz" lIns="91440" tIns="45720" rIns="91440" bIns="45720" rtlCol="0" anchor="b">
            <a:normAutofit/>
          </a:bodyPr>
          <a:lstStyle/>
          <a:p>
            <a:r>
              <a:rPr lang="en-US" sz="4400" dirty="0"/>
              <a:t>Thank you!</a:t>
            </a:r>
          </a:p>
        </p:txBody>
      </p:sp>
      <p:sp>
        <p:nvSpPr>
          <p:cNvPr id="18" name="Freeform: Shape 17">
            <a:extLst>
              <a:ext uri="{FF2B5EF4-FFF2-40B4-BE49-F238E27FC236}">
                <a16:creationId xmlns:a16="http://schemas.microsoft.com/office/drawing/2014/main" id="{72E67446-732B-4F72-8560-6FABB6CB25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38834" y="720724"/>
            <a:ext cx="4014345" cy="5414576"/>
          </a:xfrm>
          <a:custGeom>
            <a:avLst/>
            <a:gdLst>
              <a:gd name="connsiteX0" fmla="*/ 2144960 w 4282900"/>
              <a:gd name="connsiteY0" fmla="*/ 0 h 5795027"/>
              <a:gd name="connsiteX1" fmla="*/ 2332832 w 4282900"/>
              <a:gd name="connsiteY1" fmla="*/ 164715 h 5795027"/>
              <a:gd name="connsiteX2" fmla="*/ 3723546 w 4282900"/>
              <a:gd name="connsiteY2" fmla="*/ 855573 h 5795027"/>
              <a:gd name="connsiteX3" fmla="*/ 4282900 w 4282900"/>
              <a:gd name="connsiteY3" fmla="*/ 2048959 h 5795027"/>
              <a:gd name="connsiteX4" fmla="*/ 4282900 w 4282900"/>
              <a:gd name="connsiteY4" fmla="*/ 2231503 h 5795027"/>
              <a:gd name="connsiteX5" fmla="*/ 4282900 w 4282900"/>
              <a:gd name="connsiteY5" fmla="*/ 2752557 h 5795027"/>
              <a:gd name="connsiteX6" fmla="*/ 4282900 w 4282900"/>
              <a:gd name="connsiteY6" fmla="*/ 3042471 h 5795027"/>
              <a:gd name="connsiteX7" fmla="*/ 4282900 w 4282900"/>
              <a:gd name="connsiteY7" fmla="*/ 3441681 h 5795027"/>
              <a:gd name="connsiteX8" fmla="*/ 4282900 w 4282900"/>
              <a:gd name="connsiteY8" fmla="*/ 3746068 h 5795027"/>
              <a:gd name="connsiteX9" fmla="*/ 3723546 w 4282900"/>
              <a:gd name="connsiteY9" fmla="*/ 4939455 h 5795027"/>
              <a:gd name="connsiteX10" fmla="*/ 2332829 w 4282900"/>
              <a:gd name="connsiteY10" fmla="*/ 5630311 h 5795027"/>
              <a:gd name="connsiteX11" fmla="*/ 2137940 w 4282900"/>
              <a:gd name="connsiteY11" fmla="*/ 5795027 h 5795027"/>
              <a:gd name="connsiteX12" fmla="*/ 1950069 w 4282900"/>
              <a:gd name="connsiteY12" fmla="*/ 5630311 h 5795027"/>
              <a:gd name="connsiteX13" fmla="*/ 559353 w 4282900"/>
              <a:gd name="connsiteY13" fmla="*/ 4939455 h 5795027"/>
              <a:gd name="connsiteX14" fmla="*/ 0 w 4282900"/>
              <a:gd name="connsiteY14" fmla="*/ 3746068 h 5795027"/>
              <a:gd name="connsiteX15" fmla="*/ 0 w 4282900"/>
              <a:gd name="connsiteY15" fmla="*/ 3441681 h 5795027"/>
              <a:gd name="connsiteX16" fmla="*/ 0 w 4282900"/>
              <a:gd name="connsiteY16" fmla="*/ 3042471 h 5795027"/>
              <a:gd name="connsiteX17" fmla="*/ 0 w 4282900"/>
              <a:gd name="connsiteY17" fmla="*/ 2752557 h 5795027"/>
              <a:gd name="connsiteX18" fmla="*/ 0 w 4282900"/>
              <a:gd name="connsiteY18" fmla="*/ 2231503 h 5795027"/>
              <a:gd name="connsiteX19" fmla="*/ 0 w 4282900"/>
              <a:gd name="connsiteY19" fmla="*/ 2048959 h 5795027"/>
              <a:gd name="connsiteX20" fmla="*/ 559354 w 4282900"/>
              <a:gd name="connsiteY20" fmla="*/ 855573 h 5795027"/>
              <a:gd name="connsiteX21" fmla="*/ 1950071 w 4282900"/>
              <a:gd name="connsiteY21" fmla="*/ 164715 h 579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282900" h="5795027">
                <a:moveTo>
                  <a:pt x="2144960" y="0"/>
                </a:moveTo>
                <a:lnTo>
                  <a:pt x="2332832" y="164715"/>
                </a:lnTo>
                <a:cubicBezTo>
                  <a:pt x="2798675" y="524709"/>
                  <a:pt x="3323620" y="623869"/>
                  <a:pt x="3723546" y="855573"/>
                </a:cubicBezTo>
                <a:cubicBezTo>
                  <a:pt x="4108105" y="1124469"/>
                  <a:pt x="4282900" y="1432851"/>
                  <a:pt x="4282900" y="2048959"/>
                </a:cubicBezTo>
                <a:lnTo>
                  <a:pt x="4282900" y="2231503"/>
                </a:lnTo>
                <a:lnTo>
                  <a:pt x="4282900" y="2752557"/>
                </a:lnTo>
                <a:lnTo>
                  <a:pt x="4282900" y="3042471"/>
                </a:lnTo>
                <a:lnTo>
                  <a:pt x="4282900" y="3441681"/>
                </a:lnTo>
                <a:lnTo>
                  <a:pt x="4282900" y="3746068"/>
                </a:lnTo>
                <a:cubicBezTo>
                  <a:pt x="4282900" y="4362177"/>
                  <a:pt x="4108103" y="4670559"/>
                  <a:pt x="3723546" y="4939455"/>
                </a:cubicBezTo>
                <a:cubicBezTo>
                  <a:pt x="3323617" y="5171158"/>
                  <a:pt x="2798672" y="5270318"/>
                  <a:pt x="2332829" y="5630311"/>
                </a:cubicBezTo>
                <a:lnTo>
                  <a:pt x="2137940" y="5795027"/>
                </a:lnTo>
                <a:lnTo>
                  <a:pt x="1950069" y="5630311"/>
                </a:lnTo>
                <a:cubicBezTo>
                  <a:pt x="1484225" y="5270318"/>
                  <a:pt x="959280" y="5171158"/>
                  <a:pt x="559353" y="4939455"/>
                </a:cubicBezTo>
                <a:cubicBezTo>
                  <a:pt x="174796" y="4670559"/>
                  <a:pt x="0" y="4362177"/>
                  <a:pt x="0" y="3746068"/>
                </a:cubicBezTo>
                <a:lnTo>
                  <a:pt x="0" y="3441681"/>
                </a:lnTo>
                <a:lnTo>
                  <a:pt x="0" y="3042471"/>
                </a:lnTo>
                <a:lnTo>
                  <a:pt x="0" y="2752557"/>
                </a:lnTo>
                <a:lnTo>
                  <a:pt x="0" y="2231503"/>
                </a:lnTo>
                <a:lnTo>
                  <a:pt x="0" y="2048959"/>
                </a:lnTo>
                <a:cubicBezTo>
                  <a:pt x="0" y="1432851"/>
                  <a:pt x="174797" y="1124469"/>
                  <a:pt x="559354" y="855573"/>
                </a:cubicBezTo>
                <a:cubicBezTo>
                  <a:pt x="959283" y="623869"/>
                  <a:pt x="1484227" y="524709"/>
                  <a:pt x="1950071" y="164715"/>
                </a:cubicBezTo>
                <a:close/>
              </a:path>
            </a:pathLst>
          </a:custGeom>
          <a:noFill/>
          <a:ln w="25400" cap="rnd">
            <a:solidFill>
              <a:schemeClr val="bg2">
                <a:lumMod val="75000"/>
                <a:alpha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Shape 9">
            <a:extLst>
              <a:ext uri="{FF2B5EF4-FFF2-40B4-BE49-F238E27FC236}">
                <a16:creationId xmlns:a16="http://schemas.microsoft.com/office/drawing/2014/main" id="{7AD5E56C-3C1B-CA47-BE59-ACCB8BFAA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07601" y="805231"/>
            <a:ext cx="3876811" cy="5245563"/>
          </a:xfrm>
          <a:custGeom>
            <a:avLst/>
            <a:gdLst>
              <a:gd name="connsiteX0" fmla="*/ 1941583 w 3876811"/>
              <a:gd name="connsiteY0" fmla="*/ 0 h 5245563"/>
              <a:gd name="connsiteX1" fmla="*/ 2111641 w 3876811"/>
              <a:gd name="connsiteY1" fmla="*/ 149097 h 5245563"/>
              <a:gd name="connsiteX2" fmla="*/ 3370493 w 3876811"/>
              <a:gd name="connsiteY2" fmla="*/ 774451 h 5245563"/>
              <a:gd name="connsiteX3" fmla="*/ 3876811 w 3876811"/>
              <a:gd name="connsiteY3" fmla="*/ 1854684 h 5245563"/>
              <a:gd name="connsiteX4" fmla="*/ 3876811 w 3876811"/>
              <a:gd name="connsiteY4" fmla="*/ 2019920 h 5245563"/>
              <a:gd name="connsiteX5" fmla="*/ 3876811 w 3876811"/>
              <a:gd name="connsiteY5" fmla="*/ 2491569 h 5245563"/>
              <a:gd name="connsiteX6" fmla="*/ 3876811 w 3876811"/>
              <a:gd name="connsiteY6" fmla="*/ 2753995 h 5245563"/>
              <a:gd name="connsiteX7" fmla="*/ 3876811 w 3876811"/>
              <a:gd name="connsiteY7" fmla="*/ 3115353 h 5245563"/>
              <a:gd name="connsiteX8" fmla="*/ 3876811 w 3876811"/>
              <a:gd name="connsiteY8" fmla="*/ 3390879 h 5245563"/>
              <a:gd name="connsiteX9" fmla="*/ 3370493 w 3876811"/>
              <a:gd name="connsiteY9" fmla="*/ 4471114 h 5245563"/>
              <a:gd name="connsiteX10" fmla="*/ 2111639 w 3876811"/>
              <a:gd name="connsiteY10" fmla="*/ 5096465 h 5245563"/>
              <a:gd name="connsiteX11" fmla="*/ 1935228 w 3876811"/>
              <a:gd name="connsiteY11" fmla="*/ 5245563 h 5245563"/>
              <a:gd name="connsiteX12" fmla="*/ 1765171 w 3876811"/>
              <a:gd name="connsiteY12" fmla="*/ 5096465 h 5245563"/>
              <a:gd name="connsiteX13" fmla="*/ 506317 w 3876811"/>
              <a:gd name="connsiteY13" fmla="*/ 4471114 h 5245563"/>
              <a:gd name="connsiteX14" fmla="*/ 0 w 3876811"/>
              <a:gd name="connsiteY14" fmla="*/ 3390879 h 5245563"/>
              <a:gd name="connsiteX15" fmla="*/ 0 w 3876811"/>
              <a:gd name="connsiteY15" fmla="*/ 3115353 h 5245563"/>
              <a:gd name="connsiteX16" fmla="*/ 0 w 3876811"/>
              <a:gd name="connsiteY16" fmla="*/ 2753995 h 5245563"/>
              <a:gd name="connsiteX17" fmla="*/ 0 w 3876811"/>
              <a:gd name="connsiteY17" fmla="*/ 2491569 h 5245563"/>
              <a:gd name="connsiteX18" fmla="*/ 0 w 3876811"/>
              <a:gd name="connsiteY18" fmla="*/ 2019920 h 5245563"/>
              <a:gd name="connsiteX19" fmla="*/ 0 w 3876811"/>
              <a:gd name="connsiteY19" fmla="*/ 1854684 h 5245563"/>
              <a:gd name="connsiteX20" fmla="*/ 506318 w 3876811"/>
              <a:gd name="connsiteY20" fmla="*/ 774451 h 5245563"/>
              <a:gd name="connsiteX21" fmla="*/ 1765173 w 3876811"/>
              <a:gd name="connsiteY21" fmla="*/ 149097 h 5245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876811" h="5245563">
                <a:moveTo>
                  <a:pt x="1941583" y="0"/>
                </a:moveTo>
                <a:lnTo>
                  <a:pt x="2111641" y="149097"/>
                </a:lnTo>
                <a:cubicBezTo>
                  <a:pt x="2533315" y="474958"/>
                  <a:pt x="3008487" y="564716"/>
                  <a:pt x="3370493" y="774451"/>
                </a:cubicBezTo>
                <a:cubicBezTo>
                  <a:pt x="3718590" y="1017851"/>
                  <a:pt x="3876811" y="1296993"/>
                  <a:pt x="3876811" y="1854684"/>
                </a:cubicBezTo>
                <a:lnTo>
                  <a:pt x="3876811" y="2019920"/>
                </a:lnTo>
                <a:lnTo>
                  <a:pt x="3876811" y="2491569"/>
                </a:lnTo>
                <a:lnTo>
                  <a:pt x="3876811" y="2753995"/>
                </a:lnTo>
                <a:lnTo>
                  <a:pt x="3876811" y="3115353"/>
                </a:lnTo>
                <a:lnTo>
                  <a:pt x="3876811" y="3390879"/>
                </a:lnTo>
                <a:cubicBezTo>
                  <a:pt x="3876811" y="3948571"/>
                  <a:pt x="3718588" y="4227713"/>
                  <a:pt x="3370493" y="4471114"/>
                </a:cubicBezTo>
                <a:cubicBezTo>
                  <a:pt x="3008484" y="4680847"/>
                  <a:pt x="2533312" y="4770605"/>
                  <a:pt x="2111639" y="5096465"/>
                </a:cubicBezTo>
                <a:lnTo>
                  <a:pt x="1935228" y="5245563"/>
                </a:lnTo>
                <a:lnTo>
                  <a:pt x="1765171" y="5096465"/>
                </a:lnTo>
                <a:cubicBezTo>
                  <a:pt x="1343496" y="4770605"/>
                  <a:pt x="868325" y="4680847"/>
                  <a:pt x="506317" y="4471114"/>
                </a:cubicBezTo>
                <a:cubicBezTo>
                  <a:pt x="158223" y="4227713"/>
                  <a:pt x="0" y="3948571"/>
                  <a:pt x="0" y="3390879"/>
                </a:cubicBezTo>
                <a:lnTo>
                  <a:pt x="0" y="3115353"/>
                </a:lnTo>
                <a:lnTo>
                  <a:pt x="0" y="2753995"/>
                </a:lnTo>
                <a:lnTo>
                  <a:pt x="0" y="2491569"/>
                </a:lnTo>
                <a:lnTo>
                  <a:pt x="0" y="2019920"/>
                </a:lnTo>
                <a:lnTo>
                  <a:pt x="0" y="1854684"/>
                </a:lnTo>
                <a:cubicBezTo>
                  <a:pt x="0" y="1296993"/>
                  <a:pt x="158224" y="1017851"/>
                  <a:pt x="506318" y="774451"/>
                </a:cubicBezTo>
                <a:cubicBezTo>
                  <a:pt x="868327" y="564716"/>
                  <a:pt x="1343498" y="474958"/>
                  <a:pt x="1765173" y="1490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Graphic 6" descr="Handshake">
            <a:extLst>
              <a:ext uri="{FF2B5EF4-FFF2-40B4-BE49-F238E27FC236}">
                <a16:creationId xmlns:a16="http://schemas.microsoft.com/office/drawing/2014/main" id="{69779836-121A-DDE0-F940-BC0088337E7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04635" y="1887629"/>
            <a:ext cx="3082742" cy="3082742"/>
          </a:xfrm>
          <a:prstGeom prst="rect">
            <a:avLst/>
          </a:prstGeom>
        </p:spPr>
      </p:pic>
      <p:sp>
        <p:nvSpPr>
          <p:cNvPr id="3" name="TextBox 2">
            <a:extLst>
              <a:ext uri="{FF2B5EF4-FFF2-40B4-BE49-F238E27FC236}">
                <a16:creationId xmlns:a16="http://schemas.microsoft.com/office/drawing/2014/main" id="{73406640-3429-733E-64DB-B611E2F8A7A1}"/>
              </a:ext>
            </a:extLst>
          </p:cNvPr>
          <p:cNvSpPr txBox="1"/>
          <p:nvPr/>
        </p:nvSpPr>
        <p:spPr>
          <a:xfrm>
            <a:off x="952500" y="4049486"/>
            <a:ext cx="5849516" cy="1477328"/>
          </a:xfrm>
          <a:prstGeom prst="rect">
            <a:avLst/>
          </a:prstGeom>
          <a:noFill/>
        </p:spPr>
        <p:txBody>
          <a:bodyPr wrap="square" rtlCol="0">
            <a:spAutoFit/>
          </a:bodyPr>
          <a:lstStyle/>
          <a:p>
            <a:r>
              <a:rPr lang="en-US" b="1" dirty="0"/>
              <a:t>Contact information:</a:t>
            </a:r>
          </a:p>
          <a:p>
            <a:endParaRPr lang="en-US" dirty="0"/>
          </a:p>
          <a:p>
            <a:r>
              <a:rPr lang="en-US" dirty="0"/>
              <a:t>Email: ava.m.kramer@gmail.com</a:t>
            </a:r>
          </a:p>
          <a:p>
            <a:endParaRPr lang="en-US" dirty="0"/>
          </a:p>
          <a:p>
            <a:r>
              <a:rPr lang="en-US" dirty="0"/>
              <a:t>LinkedIn: </a:t>
            </a:r>
            <a:r>
              <a:rPr lang="en-US" dirty="0">
                <a:hlinkClick r:id="rId4"/>
              </a:rPr>
              <a:t>Ava Kramer Profile</a:t>
            </a:r>
            <a:r>
              <a:rPr lang="en-US" dirty="0"/>
              <a:t> </a:t>
            </a:r>
          </a:p>
        </p:txBody>
      </p:sp>
    </p:spTree>
    <p:extLst>
      <p:ext uri="{BB962C8B-B14F-4D97-AF65-F5344CB8AC3E}">
        <p14:creationId xmlns:p14="http://schemas.microsoft.com/office/powerpoint/2010/main" val="31260073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1F72CB4B-A086-E546-83B0-DD8F407892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9F928FA-F982-CC9C-8BBC-542144D0A06C}"/>
              </a:ext>
            </a:extLst>
          </p:cNvPr>
          <p:cNvSpPr>
            <a:spLocks noGrp="1"/>
          </p:cNvSpPr>
          <p:nvPr>
            <p:ph type="title"/>
          </p:nvPr>
        </p:nvSpPr>
        <p:spPr>
          <a:xfrm>
            <a:off x="952501" y="288226"/>
            <a:ext cx="4470832" cy="1507398"/>
          </a:xfrm>
        </p:spPr>
        <p:txBody>
          <a:bodyPr anchor="ctr">
            <a:normAutofit/>
          </a:bodyPr>
          <a:lstStyle/>
          <a:p>
            <a:r>
              <a:rPr lang="en-US" dirty="0"/>
              <a:t>Sales by Region</a:t>
            </a:r>
          </a:p>
        </p:txBody>
      </p:sp>
      <p:sp>
        <p:nvSpPr>
          <p:cNvPr id="9" name="Content Placeholder 8">
            <a:extLst>
              <a:ext uri="{FF2B5EF4-FFF2-40B4-BE49-F238E27FC236}">
                <a16:creationId xmlns:a16="http://schemas.microsoft.com/office/drawing/2014/main" id="{2127F9A6-E8AD-3648-77A0-7FFF8E25AFBB}"/>
              </a:ext>
            </a:extLst>
          </p:cNvPr>
          <p:cNvSpPr>
            <a:spLocks noGrp="1"/>
          </p:cNvSpPr>
          <p:nvPr>
            <p:ph idx="1"/>
          </p:nvPr>
        </p:nvSpPr>
        <p:spPr>
          <a:xfrm>
            <a:off x="952502" y="1795624"/>
            <a:ext cx="4470831" cy="4311766"/>
          </a:xfrm>
        </p:spPr>
        <p:txBody>
          <a:bodyPr anchor="t">
            <a:normAutofit lnSpcReduction="10000"/>
          </a:bodyPr>
          <a:lstStyle/>
          <a:p>
            <a:r>
              <a:rPr lang="en-US" dirty="0"/>
              <a:t>Europe’s sales have been consistently climbing over time, and it 2016 they had the highest sales when compared to North America and Japan.</a:t>
            </a:r>
          </a:p>
          <a:p>
            <a:r>
              <a:rPr lang="en-US" dirty="0"/>
              <a:t>In 2016 North America had the second highest sales and Japan had the third highest sales. However, it is important to note the top chart.</a:t>
            </a:r>
          </a:p>
          <a:p>
            <a:r>
              <a:rPr lang="en-US" dirty="0"/>
              <a:t>While NA may have had higher sales than JP in 2016, there sales have been declining while JP’s sales have been climbing.</a:t>
            </a:r>
          </a:p>
        </p:txBody>
      </p:sp>
      <p:cxnSp>
        <p:nvCxnSpPr>
          <p:cNvPr id="14" name="Straight Connector 13">
            <a:extLst>
              <a:ext uri="{FF2B5EF4-FFF2-40B4-BE49-F238E27FC236}">
                <a16:creationId xmlns:a16="http://schemas.microsoft.com/office/drawing/2014/main" id="{49151340-7EF2-0647-A719-394EFC3A180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1874484"/>
            <a:ext cx="0" cy="3394558"/>
          </a:xfrm>
          <a:prstGeom prst="line">
            <a:avLst/>
          </a:prstGeom>
          <a:ln w="25400" cap="rnd">
            <a:solidFill>
              <a:schemeClr val="bg2">
                <a:lumMod val="75000"/>
                <a:alpha val="65000"/>
              </a:schemeClr>
            </a:solidFill>
            <a:prstDash val="sysDot"/>
            <a:round/>
          </a:ln>
        </p:spPr>
        <p:style>
          <a:lnRef idx="1">
            <a:schemeClr val="accent1"/>
          </a:lnRef>
          <a:fillRef idx="0">
            <a:schemeClr val="accent1"/>
          </a:fillRef>
          <a:effectRef idx="0">
            <a:schemeClr val="accent1"/>
          </a:effectRef>
          <a:fontRef idx="minor">
            <a:schemeClr val="tx1"/>
          </a:fontRef>
        </p:style>
      </p:cxnSp>
      <p:pic>
        <p:nvPicPr>
          <p:cNvPr id="5" name="Content Placeholder 4">
            <a:extLst>
              <a:ext uri="{FF2B5EF4-FFF2-40B4-BE49-F238E27FC236}">
                <a16:creationId xmlns:a16="http://schemas.microsoft.com/office/drawing/2014/main" id="{51BE34AD-5AB9-03F5-4B27-1972F86E353D}"/>
              </a:ext>
            </a:extLst>
          </p:cNvPr>
          <p:cNvPicPr>
            <a:picLocks noChangeAspect="1"/>
          </p:cNvPicPr>
          <p:nvPr/>
        </p:nvPicPr>
        <p:blipFill rotWithShape="1">
          <a:blip r:embed="rId2"/>
          <a:srcRect r="20107"/>
          <a:stretch/>
        </p:blipFill>
        <p:spPr>
          <a:xfrm>
            <a:off x="6324007" y="544368"/>
            <a:ext cx="5637679" cy="2857903"/>
          </a:xfrm>
          <a:prstGeom prst="rect">
            <a:avLst/>
          </a:prstGeom>
        </p:spPr>
      </p:pic>
      <p:pic>
        <p:nvPicPr>
          <p:cNvPr id="7" name="Picture 6">
            <a:extLst>
              <a:ext uri="{FF2B5EF4-FFF2-40B4-BE49-F238E27FC236}">
                <a16:creationId xmlns:a16="http://schemas.microsoft.com/office/drawing/2014/main" id="{DCAA2EC3-F011-D437-378A-117B5D7ACAA0}"/>
              </a:ext>
            </a:extLst>
          </p:cNvPr>
          <p:cNvPicPr>
            <a:picLocks noChangeAspect="1"/>
          </p:cNvPicPr>
          <p:nvPr/>
        </p:nvPicPr>
        <p:blipFill rotWithShape="1">
          <a:blip r:embed="rId3"/>
          <a:srcRect r="12270"/>
          <a:stretch/>
        </p:blipFill>
        <p:spPr>
          <a:xfrm>
            <a:off x="6323999" y="3834748"/>
            <a:ext cx="5637687" cy="2510696"/>
          </a:xfrm>
          <a:prstGeom prst="rect">
            <a:avLst/>
          </a:prstGeom>
        </p:spPr>
      </p:pic>
      <p:pic>
        <p:nvPicPr>
          <p:cNvPr id="10" name="Picture 9">
            <a:extLst>
              <a:ext uri="{FF2B5EF4-FFF2-40B4-BE49-F238E27FC236}">
                <a16:creationId xmlns:a16="http://schemas.microsoft.com/office/drawing/2014/main" id="{805B0187-C661-6A28-3818-60AFBB25D06E}"/>
              </a:ext>
            </a:extLst>
          </p:cNvPr>
          <p:cNvPicPr>
            <a:picLocks noChangeAspect="1"/>
          </p:cNvPicPr>
          <p:nvPr/>
        </p:nvPicPr>
        <p:blipFill>
          <a:blip r:embed="rId4"/>
          <a:stretch>
            <a:fillRect/>
          </a:stretch>
        </p:blipFill>
        <p:spPr>
          <a:xfrm>
            <a:off x="11275827" y="4252839"/>
            <a:ext cx="685859" cy="434378"/>
          </a:xfrm>
          <a:prstGeom prst="rect">
            <a:avLst/>
          </a:prstGeom>
        </p:spPr>
      </p:pic>
      <p:pic>
        <p:nvPicPr>
          <p:cNvPr id="13" name="Picture 12">
            <a:extLst>
              <a:ext uri="{FF2B5EF4-FFF2-40B4-BE49-F238E27FC236}">
                <a16:creationId xmlns:a16="http://schemas.microsoft.com/office/drawing/2014/main" id="{54DB721D-F94A-3D78-81CD-530F8C736E59}"/>
              </a:ext>
            </a:extLst>
          </p:cNvPr>
          <p:cNvPicPr>
            <a:picLocks noChangeAspect="1"/>
          </p:cNvPicPr>
          <p:nvPr/>
        </p:nvPicPr>
        <p:blipFill>
          <a:blip r:embed="rId5"/>
          <a:stretch>
            <a:fillRect/>
          </a:stretch>
        </p:blipFill>
        <p:spPr>
          <a:xfrm>
            <a:off x="11039905" y="960030"/>
            <a:ext cx="929721" cy="304826"/>
          </a:xfrm>
          <a:prstGeom prst="rect">
            <a:avLst/>
          </a:prstGeom>
        </p:spPr>
      </p:pic>
    </p:spTree>
    <p:extLst>
      <p:ext uri="{BB962C8B-B14F-4D97-AF65-F5344CB8AC3E}">
        <p14:creationId xmlns:p14="http://schemas.microsoft.com/office/powerpoint/2010/main" val="7752052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1F72CB4B-A086-E546-83B0-DD8F407892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7775FCB-8119-638A-7E85-B567FB662799}"/>
              </a:ext>
            </a:extLst>
          </p:cNvPr>
          <p:cNvSpPr>
            <a:spLocks noGrp="1"/>
          </p:cNvSpPr>
          <p:nvPr>
            <p:ph type="title"/>
          </p:nvPr>
        </p:nvSpPr>
        <p:spPr>
          <a:xfrm>
            <a:off x="952500" y="394427"/>
            <a:ext cx="4470832" cy="1507398"/>
          </a:xfrm>
        </p:spPr>
        <p:txBody>
          <a:bodyPr anchor="ctr">
            <a:normAutofit/>
          </a:bodyPr>
          <a:lstStyle/>
          <a:p>
            <a:r>
              <a:rPr lang="en-US" dirty="0"/>
              <a:t>Sales by Genre</a:t>
            </a:r>
          </a:p>
        </p:txBody>
      </p:sp>
      <p:sp>
        <p:nvSpPr>
          <p:cNvPr id="9" name="Content Placeholder 8">
            <a:extLst>
              <a:ext uri="{FF2B5EF4-FFF2-40B4-BE49-F238E27FC236}">
                <a16:creationId xmlns:a16="http://schemas.microsoft.com/office/drawing/2014/main" id="{D0E94F3E-794A-CE83-40C0-A5A24DA84087}"/>
              </a:ext>
            </a:extLst>
          </p:cNvPr>
          <p:cNvSpPr>
            <a:spLocks noGrp="1"/>
          </p:cNvSpPr>
          <p:nvPr>
            <p:ph idx="1"/>
          </p:nvPr>
        </p:nvSpPr>
        <p:spPr>
          <a:xfrm>
            <a:off x="952500" y="1874484"/>
            <a:ext cx="3395396" cy="4403725"/>
          </a:xfrm>
        </p:spPr>
        <p:txBody>
          <a:bodyPr anchor="t">
            <a:normAutofit/>
          </a:bodyPr>
          <a:lstStyle/>
          <a:p>
            <a:r>
              <a:rPr lang="en-US" dirty="0"/>
              <a:t>Top 3 genres in North America:</a:t>
            </a:r>
          </a:p>
          <a:p>
            <a:pPr marL="822960" lvl="3" indent="-457200">
              <a:buFont typeface="+mj-lt"/>
              <a:buAutoNum type="arabicPeriod"/>
            </a:pPr>
            <a:r>
              <a:rPr lang="en-US" dirty="0"/>
              <a:t>Shooter</a:t>
            </a:r>
          </a:p>
          <a:p>
            <a:pPr marL="822960" lvl="3" indent="-457200">
              <a:buFont typeface="+mj-lt"/>
              <a:buAutoNum type="arabicPeriod"/>
            </a:pPr>
            <a:r>
              <a:rPr lang="en-US" dirty="0"/>
              <a:t>Fighting</a:t>
            </a:r>
          </a:p>
          <a:p>
            <a:pPr marL="822960" lvl="3" indent="-457200">
              <a:buFont typeface="+mj-lt"/>
              <a:buAutoNum type="arabicPeriod"/>
            </a:pPr>
            <a:r>
              <a:rPr lang="en-US" dirty="0"/>
              <a:t>Platform</a:t>
            </a:r>
          </a:p>
          <a:p>
            <a:r>
              <a:rPr lang="en-US" dirty="0"/>
              <a:t>Top 3 genres in Europe:</a:t>
            </a:r>
          </a:p>
          <a:p>
            <a:pPr marL="822960" lvl="3" indent="-457200">
              <a:buFont typeface="+mj-lt"/>
              <a:buAutoNum type="arabicPeriod"/>
            </a:pPr>
            <a:r>
              <a:rPr lang="en-US" dirty="0"/>
              <a:t>Racing</a:t>
            </a:r>
          </a:p>
          <a:p>
            <a:pPr marL="822960" lvl="3" indent="-457200">
              <a:buFont typeface="+mj-lt"/>
              <a:buAutoNum type="arabicPeriod"/>
            </a:pPr>
            <a:r>
              <a:rPr lang="en-US" dirty="0"/>
              <a:t>Strategy</a:t>
            </a:r>
          </a:p>
          <a:p>
            <a:pPr marL="822960" lvl="3" indent="-457200">
              <a:buFont typeface="+mj-lt"/>
              <a:buAutoNum type="arabicPeriod"/>
            </a:pPr>
            <a:r>
              <a:rPr lang="en-US" dirty="0"/>
              <a:t>Sports</a:t>
            </a:r>
          </a:p>
          <a:p>
            <a:r>
              <a:rPr lang="en-US" dirty="0"/>
              <a:t>Top 3 genres in Japan:</a:t>
            </a:r>
          </a:p>
          <a:p>
            <a:pPr marL="822960" lvl="3" indent="-457200">
              <a:buFont typeface="+mj-lt"/>
              <a:buAutoNum type="arabicPeriod"/>
            </a:pPr>
            <a:r>
              <a:rPr lang="en-US" dirty="0"/>
              <a:t>N/A</a:t>
            </a:r>
          </a:p>
          <a:p>
            <a:pPr marL="822960" lvl="3" indent="-457200">
              <a:buFont typeface="+mj-lt"/>
              <a:buAutoNum type="arabicPeriod"/>
            </a:pPr>
            <a:r>
              <a:rPr lang="en-US" dirty="0"/>
              <a:t>Miscellaneous</a:t>
            </a:r>
          </a:p>
          <a:p>
            <a:pPr marL="822960" lvl="3" indent="-457200">
              <a:buFont typeface="+mj-lt"/>
              <a:buAutoNum type="arabicPeriod"/>
            </a:pPr>
            <a:r>
              <a:rPr lang="en-US" dirty="0"/>
              <a:t>Simulation</a:t>
            </a:r>
          </a:p>
        </p:txBody>
      </p:sp>
      <p:cxnSp>
        <p:nvCxnSpPr>
          <p:cNvPr id="14" name="Straight Connector 13">
            <a:extLst>
              <a:ext uri="{FF2B5EF4-FFF2-40B4-BE49-F238E27FC236}">
                <a16:creationId xmlns:a16="http://schemas.microsoft.com/office/drawing/2014/main" id="{49151340-7EF2-0647-A719-394EFC3A180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1874484"/>
            <a:ext cx="0" cy="3394558"/>
          </a:xfrm>
          <a:prstGeom prst="line">
            <a:avLst/>
          </a:prstGeom>
          <a:ln w="25400" cap="rnd">
            <a:solidFill>
              <a:schemeClr val="bg2">
                <a:lumMod val="75000"/>
                <a:alpha val="65000"/>
              </a:schemeClr>
            </a:solidFill>
            <a:prstDash val="sysDot"/>
            <a:round/>
          </a:ln>
        </p:spPr>
        <p:style>
          <a:lnRef idx="1">
            <a:schemeClr val="accent1"/>
          </a:lnRef>
          <a:fillRef idx="0">
            <a:schemeClr val="accent1"/>
          </a:fillRef>
          <a:effectRef idx="0">
            <a:schemeClr val="accent1"/>
          </a:effectRef>
          <a:fontRef idx="minor">
            <a:schemeClr val="tx1"/>
          </a:fontRef>
        </p:style>
      </p:cxnSp>
      <p:pic>
        <p:nvPicPr>
          <p:cNvPr id="5" name="Content Placeholder 4">
            <a:extLst>
              <a:ext uri="{FF2B5EF4-FFF2-40B4-BE49-F238E27FC236}">
                <a16:creationId xmlns:a16="http://schemas.microsoft.com/office/drawing/2014/main" id="{C3221000-960C-6C05-7B64-608D1A4FC992}"/>
              </a:ext>
            </a:extLst>
          </p:cNvPr>
          <p:cNvPicPr>
            <a:picLocks noChangeAspect="1"/>
          </p:cNvPicPr>
          <p:nvPr/>
        </p:nvPicPr>
        <p:blipFill rotWithShape="1">
          <a:blip r:embed="rId2"/>
          <a:srcRect r="12769"/>
          <a:stretch/>
        </p:blipFill>
        <p:spPr>
          <a:xfrm>
            <a:off x="4609408" y="1874484"/>
            <a:ext cx="7061325" cy="3376423"/>
          </a:xfrm>
          <a:prstGeom prst="rect">
            <a:avLst/>
          </a:prstGeom>
        </p:spPr>
      </p:pic>
      <p:pic>
        <p:nvPicPr>
          <p:cNvPr id="10" name="Picture 9">
            <a:extLst>
              <a:ext uri="{FF2B5EF4-FFF2-40B4-BE49-F238E27FC236}">
                <a16:creationId xmlns:a16="http://schemas.microsoft.com/office/drawing/2014/main" id="{2589A763-73C7-A9FF-E6C6-52F8C4DCC542}"/>
              </a:ext>
            </a:extLst>
          </p:cNvPr>
          <p:cNvPicPr>
            <a:picLocks noChangeAspect="1"/>
          </p:cNvPicPr>
          <p:nvPr/>
        </p:nvPicPr>
        <p:blipFill>
          <a:blip r:embed="rId3"/>
          <a:stretch>
            <a:fillRect/>
          </a:stretch>
        </p:blipFill>
        <p:spPr>
          <a:xfrm>
            <a:off x="10862943" y="1438008"/>
            <a:ext cx="807790" cy="457240"/>
          </a:xfrm>
          <a:prstGeom prst="rect">
            <a:avLst/>
          </a:prstGeom>
        </p:spPr>
      </p:pic>
    </p:spTree>
    <p:extLst>
      <p:ext uri="{BB962C8B-B14F-4D97-AF65-F5344CB8AC3E}">
        <p14:creationId xmlns:p14="http://schemas.microsoft.com/office/powerpoint/2010/main" val="37993859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F8801F-B1F8-FB00-CB52-5F60A033428F}"/>
              </a:ext>
            </a:extLst>
          </p:cNvPr>
          <p:cNvSpPr>
            <a:spLocks noGrp="1"/>
          </p:cNvSpPr>
          <p:nvPr>
            <p:ph type="title"/>
          </p:nvPr>
        </p:nvSpPr>
        <p:spPr/>
        <p:txBody>
          <a:bodyPr/>
          <a:lstStyle/>
          <a:p>
            <a:r>
              <a:rPr lang="en-US" dirty="0"/>
              <a:t>Analysis Process</a:t>
            </a:r>
          </a:p>
        </p:txBody>
      </p:sp>
      <p:sp>
        <p:nvSpPr>
          <p:cNvPr id="3" name="Content Placeholder 2">
            <a:extLst>
              <a:ext uri="{FF2B5EF4-FFF2-40B4-BE49-F238E27FC236}">
                <a16:creationId xmlns:a16="http://schemas.microsoft.com/office/drawing/2014/main" id="{C0E73489-6395-5A9B-ECD1-DCC1553181F0}"/>
              </a:ext>
            </a:extLst>
          </p:cNvPr>
          <p:cNvSpPr>
            <a:spLocks noGrp="1"/>
          </p:cNvSpPr>
          <p:nvPr>
            <p:ph idx="1"/>
          </p:nvPr>
        </p:nvSpPr>
        <p:spPr/>
        <p:txBody>
          <a:bodyPr/>
          <a:lstStyle/>
          <a:p>
            <a:r>
              <a:rPr lang="en-US" dirty="0"/>
              <a:t>For the Video Game Popularity Project, I used Microsoft Excel to compare key components such as sales, genre, and region to find patterns and relationships between variables. </a:t>
            </a:r>
          </a:p>
          <a:p>
            <a:r>
              <a:rPr lang="en-US" dirty="0"/>
              <a:t>This was done by cleaning the data to make it consistent and organized. I was then able to create tables and charts to illustrate relationships in a clear manner. After conducting analysis through Excel, I was able to come to my conclusions and give recommendations based on what I found. These conclusions and recommendations were made into a PowerPoint presentation to clearly explain how and why these conclusions were made.</a:t>
            </a:r>
          </a:p>
        </p:txBody>
      </p:sp>
    </p:spTree>
    <p:extLst>
      <p:ext uri="{BB962C8B-B14F-4D97-AF65-F5344CB8AC3E}">
        <p14:creationId xmlns:p14="http://schemas.microsoft.com/office/powerpoint/2010/main" val="11222547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4" name="Rectangle 8">
            <a:extLst>
              <a:ext uri="{FF2B5EF4-FFF2-40B4-BE49-F238E27FC236}">
                <a16:creationId xmlns:a16="http://schemas.microsoft.com/office/drawing/2014/main" id="{19EC5B12-9FF3-41FE-B789-2696F5195F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4B90BE6-21D7-98F0-8C29-A856336C5286}"/>
              </a:ext>
            </a:extLst>
          </p:cNvPr>
          <p:cNvSpPr>
            <a:spLocks noGrp="1"/>
          </p:cNvSpPr>
          <p:nvPr>
            <p:ph type="title"/>
          </p:nvPr>
        </p:nvSpPr>
        <p:spPr>
          <a:xfrm>
            <a:off x="952500" y="1581462"/>
            <a:ext cx="2776531" cy="3687580"/>
          </a:xfrm>
        </p:spPr>
        <p:txBody>
          <a:bodyPr>
            <a:normAutofit/>
          </a:bodyPr>
          <a:lstStyle/>
          <a:p>
            <a:pPr algn="ctr"/>
            <a:r>
              <a:rPr lang="en-US" sz="2500"/>
              <a:t>Conclusions &amp; Recommendations</a:t>
            </a:r>
          </a:p>
        </p:txBody>
      </p:sp>
      <p:cxnSp>
        <p:nvCxnSpPr>
          <p:cNvPr id="25" name="Straight Connector 10">
            <a:extLst>
              <a:ext uri="{FF2B5EF4-FFF2-40B4-BE49-F238E27FC236}">
                <a16:creationId xmlns:a16="http://schemas.microsoft.com/office/drawing/2014/main" id="{4FCEE13B-EFB1-46F2-BC11-110F05BFB69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359630" y="1852474"/>
            <a:ext cx="0" cy="3394558"/>
          </a:xfrm>
          <a:prstGeom prst="line">
            <a:avLst/>
          </a:prstGeom>
          <a:ln w="25400" cap="rnd">
            <a:solidFill>
              <a:schemeClr val="bg2">
                <a:lumMod val="75000"/>
              </a:schemeClr>
            </a:solidFill>
            <a:prstDash val="sysDot"/>
            <a:round/>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39B3671E-0273-20A4-036F-99EC6181D958}"/>
              </a:ext>
            </a:extLst>
          </p:cNvPr>
          <p:cNvGraphicFramePr>
            <a:graphicFrameLocks noGrp="1"/>
          </p:cNvGraphicFramePr>
          <p:nvPr>
            <p:ph idx="1"/>
            <p:extLst>
              <p:ext uri="{D42A27DB-BD31-4B8C-83A1-F6EECF244321}">
                <p14:modId xmlns:p14="http://schemas.microsoft.com/office/powerpoint/2010/main" val="2701718478"/>
              </p:ext>
            </p:extLst>
          </p:nvPr>
        </p:nvGraphicFramePr>
        <p:xfrm>
          <a:off x="5214938" y="985838"/>
          <a:ext cx="6024561" cy="49196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062618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782CE45-61C5-4799-9D0D-AC196F3128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EFF46929-7F95-46F3-B891-8310D47433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9595" y="805231"/>
            <a:ext cx="3876811" cy="5245563"/>
          </a:xfrm>
          <a:custGeom>
            <a:avLst/>
            <a:gdLst>
              <a:gd name="connsiteX0" fmla="*/ 1941583 w 3876811"/>
              <a:gd name="connsiteY0" fmla="*/ 0 h 5245563"/>
              <a:gd name="connsiteX1" fmla="*/ 2111641 w 3876811"/>
              <a:gd name="connsiteY1" fmla="*/ 149097 h 5245563"/>
              <a:gd name="connsiteX2" fmla="*/ 3370493 w 3876811"/>
              <a:gd name="connsiteY2" fmla="*/ 774451 h 5245563"/>
              <a:gd name="connsiteX3" fmla="*/ 3876811 w 3876811"/>
              <a:gd name="connsiteY3" fmla="*/ 1854684 h 5245563"/>
              <a:gd name="connsiteX4" fmla="*/ 3876811 w 3876811"/>
              <a:gd name="connsiteY4" fmla="*/ 2019920 h 5245563"/>
              <a:gd name="connsiteX5" fmla="*/ 3876811 w 3876811"/>
              <a:gd name="connsiteY5" fmla="*/ 2491569 h 5245563"/>
              <a:gd name="connsiteX6" fmla="*/ 3876811 w 3876811"/>
              <a:gd name="connsiteY6" fmla="*/ 2753995 h 5245563"/>
              <a:gd name="connsiteX7" fmla="*/ 3876811 w 3876811"/>
              <a:gd name="connsiteY7" fmla="*/ 3115353 h 5245563"/>
              <a:gd name="connsiteX8" fmla="*/ 3876811 w 3876811"/>
              <a:gd name="connsiteY8" fmla="*/ 3390879 h 5245563"/>
              <a:gd name="connsiteX9" fmla="*/ 3370493 w 3876811"/>
              <a:gd name="connsiteY9" fmla="*/ 4471114 h 5245563"/>
              <a:gd name="connsiteX10" fmla="*/ 2111639 w 3876811"/>
              <a:gd name="connsiteY10" fmla="*/ 5096465 h 5245563"/>
              <a:gd name="connsiteX11" fmla="*/ 1935228 w 3876811"/>
              <a:gd name="connsiteY11" fmla="*/ 5245563 h 5245563"/>
              <a:gd name="connsiteX12" fmla="*/ 1765171 w 3876811"/>
              <a:gd name="connsiteY12" fmla="*/ 5096465 h 5245563"/>
              <a:gd name="connsiteX13" fmla="*/ 506317 w 3876811"/>
              <a:gd name="connsiteY13" fmla="*/ 4471114 h 5245563"/>
              <a:gd name="connsiteX14" fmla="*/ 0 w 3876811"/>
              <a:gd name="connsiteY14" fmla="*/ 3390879 h 5245563"/>
              <a:gd name="connsiteX15" fmla="*/ 0 w 3876811"/>
              <a:gd name="connsiteY15" fmla="*/ 3115353 h 5245563"/>
              <a:gd name="connsiteX16" fmla="*/ 0 w 3876811"/>
              <a:gd name="connsiteY16" fmla="*/ 2753995 h 5245563"/>
              <a:gd name="connsiteX17" fmla="*/ 0 w 3876811"/>
              <a:gd name="connsiteY17" fmla="*/ 2491569 h 5245563"/>
              <a:gd name="connsiteX18" fmla="*/ 0 w 3876811"/>
              <a:gd name="connsiteY18" fmla="*/ 2019920 h 5245563"/>
              <a:gd name="connsiteX19" fmla="*/ 0 w 3876811"/>
              <a:gd name="connsiteY19" fmla="*/ 1854684 h 5245563"/>
              <a:gd name="connsiteX20" fmla="*/ 506318 w 3876811"/>
              <a:gd name="connsiteY20" fmla="*/ 774451 h 5245563"/>
              <a:gd name="connsiteX21" fmla="*/ 1765173 w 3876811"/>
              <a:gd name="connsiteY21" fmla="*/ 149097 h 5245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876811" h="5245563">
                <a:moveTo>
                  <a:pt x="1941583" y="0"/>
                </a:moveTo>
                <a:lnTo>
                  <a:pt x="2111641" y="149097"/>
                </a:lnTo>
                <a:cubicBezTo>
                  <a:pt x="2533315" y="474958"/>
                  <a:pt x="3008487" y="564716"/>
                  <a:pt x="3370493" y="774451"/>
                </a:cubicBezTo>
                <a:cubicBezTo>
                  <a:pt x="3718590" y="1017851"/>
                  <a:pt x="3876811" y="1296993"/>
                  <a:pt x="3876811" y="1854684"/>
                </a:cubicBezTo>
                <a:lnTo>
                  <a:pt x="3876811" y="2019920"/>
                </a:lnTo>
                <a:lnTo>
                  <a:pt x="3876811" y="2491569"/>
                </a:lnTo>
                <a:lnTo>
                  <a:pt x="3876811" y="2753995"/>
                </a:lnTo>
                <a:lnTo>
                  <a:pt x="3876811" y="3115353"/>
                </a:lnTo>
                <a:lnTo>
                  <a:pt x="3876811" y="3390879"/>
                </a:lnTo>
                <a:cubicBezTo>
                  <a:pt x="3876811" y="3948571"/>
                  <a:pt x="3718588" y="4227713"/>
                  <a:pt x="3370493" y="4471114"/>
                </a:cubicBezTo>
                <a:cubicBezTo>
                  <a:pt x="3008484" y="4680847"/>
                  <a:pt x="2533312" y="4770605"/>
                  <a:pt x="2111639" y="5096465"/>
                </a:cubicBezTo>
                <a:lnTo>
                  <a:pt x="1935228" y="5245563"/>
                </a:lnTo>
                <a:lnTo>
                  <a:pt x="1765171" y="5096465"/>
                </a:lnTo>
                <a:cubicBezTo>
                  <a:pt x="1343496" y="4770605"/>
                  <a:pt x="868325" y="4680847"/>
                  <a:pt x="506317" y="4471114"/>
                </a:cubicBezTo>
                <a:cubicBezTo>
                  <a:pt x="158223" y="4227713"/>
                  <a:pt x="0" y="3948571"/>
                  <a:pt x="0" y="3390879"/>
                </a:cubicBezTo>
                <a:lnTo>
                  <a:pt x="0" y="3115353"/>
                </a:lnTo>
                <a:lnTo>
                  <a:pt x="0" y="2753995"/>
                </a:lnTo>
                <a:lnTo>
                  <a:pt x="0" y="2491569"/>
                </a:lnTo>
                <a:lnTo>
                  <a:pt x="0" y="2019920"/>
                </a:lnTo>
                <a:lnTo>
                  <a:pt x="0" y="1854684"/>
                </a:lnTo>
                <a:cubicBezTo>
                  <a:pt x="0" y="1296993"/>
                  <a:pt x="158224" y="1017851"/>
                  <a:pt x="506318" y="774451"/>
                </a:cubicBezTo>
                <a:cubicBezTo>
                  <a:pt x="868327" y="564716"/>
                  <a:pt x="1343498" y="474958"/>
                  <a:pt x="1765173" y="149097"/>
                </a:cubicBezTo>
                <a:close/>
              </a:path>
            </a:pathLst>
          </a:custGeom>
          <a:solidFill>
            <a:schemeClr val="bg2">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7A422482-9F2F-4692-885F-7B632C26EE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0828" y="720724"/>
            <a:ext cx="4014345" cy="5414576"/>
          </a:xfrm>
          <a:custGeom>
            <a:avLst/>
            <a:gdLst>
              <a:gd name="connsiteX0" fmla="*/ 2144960 w 4282900"/>
              <a:gd name="connsiteY0" fmla="*/ 0 h 5795027"/>
              <a:gd name="connsiteX1" fmla="*/ 2332832 w 4282900"/>
              <a:gd name="connsiteY1" fmla="*/ 164715 h 5795027"/>
              <a:gd name="connsiteX2" fmla="*/ 3723546 w 4282900"/>
              <a:gd name="connsiteY2" fmla="*/ 855573 h 5795027"/>
              <a:gd name="connsiteX3" fmla="*/ 4282900 w 4282900"/>
              <a:gd name="connsiteY3" fmla="*/ 2048959 h 5795027"/>
              <a:gd name="connsiteX4" fmla="*/ 4282900 w 4282900"/>
              <a:gd name="connsiteY4" fmla="*/ 2231503 h 5795027"/>
              <a:gd name="connsiteX5" fmla="*/ 4282900 w 4282900"/>
              <a:gd name="connsiteY5" fmla="*/ 2752557 h 5795027"/>
              <a:gd name="connsiteX6" fmla="*/ 4282900 w 4282900"/>
              <a:gd name="connsiteY6" fmla="*/ 3042471 h 5795027"/>
              <a:gd name="connsiteX7" fmla="*/ 4282900 w 4282900"/>
              <a:gd name="connsiteY7" fmla="*/ 3441681 h 5795027"/>
              <a:gd name="connsiteX8" fmla="*/ 4282900 w 4282900"/>
              <a:gd name="connsiteY8" fmla="*/ 3746068 h 5795027"/>
              <a:gd name="connsiteX9" fmla="*/ 3723546 w 4282900"/>
              <a:gd name="connsiteY9" fmla="*/ 4939455 h 5795027"/>
              <a:gd name="connsiteX10" fmla="*/ 2332829 w 4282900"/>
              <a:gd name="connsiteY10" fmla="*/ 5630311 h 5795027"/>
              <a:gd name="connsiteX11" fmla="*/ 2137940 w 4282900"/>
              <a:gd name="connsiteY11" fmla="*/ 5795027 h 5795027"/>
              <a:gd name="connsiteX12" fmla="*/ 1950069 w 4282900"/>
              <a:gd name="connsiteY12" fmla="*/ 5630311 h 5795027"/>
              <a:gd name="connsiteX13" fmla="*/ 559353 w 4282900"/>
              <a:gd name="connsiteY13" fmla="*/ 4939455 h 5795027"/>
              <a:gd name="connsiteX14" fmla="*/ 0 w 4282900"/>
              <a:gd name="connsiteY14" fmla="*/ 3746068 h 5795027"/>
              <a:gd name="connsiteX15" fmla="*/ 0 w 4282900"/>
              <a:gd name="connsiteY15" fmla="*/ 3441681 h 5795027"/>
              <a:gd name="connsiteX16" fmla="*/ 0 w 4282900"/>
              <a:gd name="connsiteY16" fmla="*/ 3042471 h 5795027"/>
              <a:gd name="connsiteX17" fmla="*/ 0 w 4282900"/>
              <a:gd name="connsiteY17" fmla="*/ 2752557 h 5795027"/>
              <a:gd name="connsiteX18" fmla="*/ 0 w 4282900"/>
              <a:gd name="connsiteY18" fmla="*/ 2231503 h 5795027"/>
              <a:gd name="connsiteX19" fmla="*/ 0 w 4282900"/>
              <a:gd name="connsiteY19" fmla="*/ 2048959 h 5795027"/>
              <a:gd name="connsiteX20" fmla="*/ 559354 w 4282900"/>
              <a:gd name="connsiteY20" fmla="*/ 855573 h 5795027"/>
              <a:gd name="connsiteX21" fmla="*/ 1950071 w 4282900"/>
              <a:gd name="connsiteY21" fmla="*/ 164715 h 579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282900" h="5795027">
                <a:moveTo>
                  <a:pt x="2144960" y="0"/>
                </a:moveTo>
                <a:lnTo>
                  <a:pt x="2332832" y="164715"/>
                </a:lnTo>
                <a:cubicBezTo>
                  <a:pt x="2798675" y="524709"/>
                  <a:pt x="3323620" y="623869"/>
                  <a:pt x="3723546" y="855573"/>
                </a:cubicBezTo>
                <a:cubicBezTo>
                  <a:pt x="4108105" y="1124469"/>
                  <a:pt x="4282900" y="1432851"/>
                  <a:pt x="4282900" y="2048959"/>
                </a:cubicBezTo>
                <a:lnTo>
                  <a:pt x="4282900" y="2231503"/>
                </a:lnTo>
                <a:lnTo>
                  <a:pt x="4282900" y="2752557"/>
                </a:lnTo>
                <a:lnTo>
                  <a:pt x="4282900" y="3042471"/>
                </a:lnTo>
                <a:lnTo>
                  <a:pt x="4282900" y="3441681"/>
                </a:lnTo>
                <a:lnTo>
                  <a:pt x="4282900" y="3746068"/>
                </a:lnTo>
                <a:cubicBezTo>
                  <a:pt x="4282900" y="4362177"/>
                  <a:pt x="4108103" y="4670559"/>
                  <a:pt x="3723546" y="4939455"/>
                </a:cubicBezTo>
                <a:cubicBezTo>
                  <a:pt x="3323617" y="5171158"/>
                  <a:pt x="2798672" y="5270318"/>
                  <a:pt x="2332829" y="5630311"/>
                </a:cubicBezTo>
                <a:lnTo>
                  <a:pt x="2137940" y="5795027"/>
                </a:lnTo>
                <a:lnTo>
                  <a:pt x="1950069" y="5630311"/>
                </a:lnTo>
                <a:cubicBezTo>
                  <a:pt x="1484225" y="5270318"/>
                  <a:pt x="959280" y="5171158"/>
                  <a:pt x="559353" y="4939455"/>
                </a:cubicBezTo>
                <a:cubicBezTo>
                  <a:pt x="174796" y="4670559"/>
                  <a:pt x="0" y="4362177"/>
                  <a:pt x="0" y="3746068"/>
                </a:cubicBezTo>
                <a:lnTo>
                  <a:pt x="0" y="3441681"/>
                </a:lnTo>
                <a:lnTo>
                  <a:pt x="0" y="3042471"/>
                </a:lnTo>
                <a:lnTo>
                  <a:pt x="0" y="2752557"/>
                </a:lnTo>
                <a:lnTo>
                  <a:pt x="0" y="2231503"/>
                </a:lnTo>
                <a:lnTo>
                  <a:pt x="0" y="2048959"/>
                </a:lnTo>
                <a:cubicBezTo>
                  <a:pt x="0" y="1432851"/>
                  <a:pt x="174797" y="1124469"/>
                  <a:pt x="559354" y="855573"/>
                </a:cubicBezTo>
                <a:cubicBezTo>
                  <a:pt x="959283" y="623869"/>
                  <a:pt x="1484227" y="524709"/>
                  <a:pt x="1950071" y="164715"/>
                </a:cubicBezTo>
                <a:close/>
              </a:path>
            </a:pathLst>
          </a:custGeom>
          <a:noFill/>
          <a:ln w="25400" cap="rnd">
            <a:solidFill>
              <a:schemeClr val="bg2">
                <a:lumMod val="75000"/>
                <a:alpha val="67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67939ED3-3A35-966D-6A3D-1875B796E98F}"/>
              </a:ext>
            </a:extLst>
          </p:cNvPr>
          <p:cNvSpPr>
            <a:spLocks noGrp="1"/>
          </p:cNvSpPr>
          <p:nvPr>
            <p:ph idx="1"/>
          </p:nvPr>
        </p:nvSpPr>
        <p:spPr>
          <a:xfrm>
            <a:off x="5906277" y="230353"/>
            <a:ext cx="5883730" cy="5687431"/>
          </a:xfrm>
        </p:spPr>
        <p:txBody>
          <a:bodyPr anchor="ctr">
            <a:normAutofit/>
          </a:bodyPr>
          <a:lstStyle/>
          <a:p>
            <a:pPr>
              <a:lnSpc>
                <a:spcPct val="250000"/>
              </a:lnSpc>
            </a:pPr>
            <a:r>
              <a:rPr lang="en-US" dirty="0"/>
              <a:t>Project Brief: </a:t>
            </a:r>
            <a:r>
              <a:rPr lang="en-US" sz="1400" dirty="0">
                <a:hlinkClick r:id="rId2"/>
              </a:rPr>
              <a:t>GameCo Project Brief</a:t>
            </a:r>
            <a:r>
              <a:rPr lang="en-US" sz="1400" dirty="0"/>
              <a:t> </a:t>
            </a:r>
          </a:p>
          <a:p>
            <a:pPr>
              <a:lnSpc>
                <a:spcPct val="250000"/>
              </a:lnSpc>
            </a:pPr>
            <a:r>
              <a:rPr lang="en-US" dirty="0"/>
              <a:t>Project Report: </a:t>
            </a:r>
            <a:r>
              <a:rPr lang="en-US" sz="1400" dirty="0">
                <a:hlinkClick r:id="rId3"/>
              </a:rPr>
              <a:t>GameCo Final Report</a:t>
            </a:r>
            <a:r>
              <a:rPr lang="en-US" sz="1400" dirty="0"/>
              <a:t> </a:t>
            </a:r>
          </a:p>
          <a:p>
            <a:pPr>
              <a:lnSpc>
                <a:spcPct val="250000"/>
              </a:lnSpc>
            </a:pPr>
            <a:r>
              <a:rPr lang="en-US" dirty="0"/>
              <a:t>Project Final Presentation: </a:t>
            </a:r>
            <a:r>
              <a:rPr lang="en-US" sz="1400" dirty="0">
                <a:hlinkClick r:id="rId4"/>
              </a:rPr>
              <a:t>GameCo Presentation</a:t>
            </a:r>
            <a:r>
              <a:rPr lang="en-US" sz="1400" dirty="0"/>
              <a:t> </a:t>
            </a:r>
          </a:p>
        </p:txBody>
      </p:sp>
      <p:sp>
        <p:nvSpPr>
          <p:cNvPr id="4" name="TextBox 3">
            <a:extLst>
              <a:ext uri="{FF2B5EF4-FFF2-40B4-BE49-F238E27FC236}">
                <a16:creationId xmlns:a16="http://schemas.microsoft.com/office/drawing/2014/main" id="{64E91C34-D13E-502D-6231-226CCE1FA48C}"/>
              </a:ext>
            </a:extLst>
          </p:cNvPr>
          <p:cNvSpPr txBox="1"/>
          <p:nvPr/>
        </p:nvSpPr>
        <p:spPr>
          <a:xfrm>
            <a:off x="1624012" y="2720126"/>
            <a:ext cx="2847975" cy="707886"/>
          </a:xfrm>
          <a:prstGeom prst="rect">
            <a:avLst/>
          </a:prstGeom>
          <a:noFill/>
        </p:spPr>
        <p:txBody>
          <a:bodyPr wrap="square" rtlCol="0">
            <a:spAutoFit/>
          </a:bodyPr>
          <a:lstStyle/>
          <a:p>
            <a:r>
              <a:rPr lang="en-US" sz="4000" dirty="0"/>
              <a:t>Project Links</a:t>
            </a:r>
          </a:p>
        </p:txBody>
      </p:sp>
    </p:spTree>
    <p:extLst>
      <p:ext uri="{BB962C8B-B14F-4D97-AF65-F5344CB8AC3E}">
        <p14:creationId xmlns:p14="http://schemas.microsoft.com/office/powerpoint/2010/main" val="179660073"/>
      </p:ext>
    </p:extLst>
  </p:cSld>
  <p:clrMapOvr>
    <a:masterClrMapping/>
  </p:clrMapOvr>
</p:sld>
</file>

<file path=ppt/theme/theme1.xml><?xml version="1.0" encoding="utf-8"?>
<a:theme xmlns:a="http://schemas.openxmlformats.org/drawingml/2006/main" name="MarrakeshVTI">
  <a:themeElements>
    <a:clrScheme name="AnalogousFromLightSeedRightStep">
      <a:dk1>
        <a:srgbClr val="000000"/>
      </a:dk1>
      <a:lt1>
        <a:srgbClr val="FFFFFF"/>
      </a:lt1>
      <a:dk2>
        <a:srgbClr val="243141"/>
      </a:dk2>
      <a:lt2>
        <a:srgbClr val="E2E3E8"/>
      </a:lt2>
      <a:accent1>
        <a:srgbClr val="AAA180"/>
      </a:accent1>
      <a:accent2>
        <a:srgbClr val="9CA671"/>
      </a:accent2>
      <a:accent3>
        <a:srgbClr val="8FA880"/>
      </a:accent3>
      <a:accent4>
        <a:srgbClr val="76AD78"/>
      </a:accent4>
      <a:accent5>
        <a:srgbClr val="81AB94"/>
      </a:accent5>
      <a:accent6>
        <a:srgbClr val="74AAA2"/>
      </a:accent6>
      <a:hlink>
        <a:srgbClr val="6978AE"/>
      </a:hlink>
      <a:folHlink>
        <a:srgbClr val="7F7F7F"/>
      </a:folHlink>
    </a:clrScheme>
    <a:fontScheme name="Goudy">
      <a:majorFont>
        <a:latin typeface="Goudy Old Style"/>
        <a:ea typeface=""/>
        <a:cs typeface=""/>
      </a:majorFont>
      <a:minorFont>
        <a:latin typeface="Goudy Old Styl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arrakeshVTI" id="{DCD97A9B-DAE4-42FA-B2F9-0A5C34F43D6C}" vid="{A7163F41-974B-4A88-831F-D9DFFFE40CE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5355</TotalTime>
  <Words>2899</Words>
  <Application>Microsoft Office PowerPoint</Application>
  <PresentationFormat>Widescreen</PresentationFormat>
  <Paragraphs>303</Paragraphs>
  <Slides>41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41</vt:i4>
      </vt:variant>
    </vt:vector>
  </HeadingPairs>
  <TitlesOfParts>
    <vt:vector size="45" baseType="lpstr">
      <vt:lpstr>Arial</vt:lpstr>
      <vt:lpstr>Calibri</vt:lpstr>
      <vt:lpstr>Goudy Old Style</vt:lpstr>
      <vt:lpstr>MarrakeshVTI</vt:lpstr>
      <vt:lpstr>Data Analytics Portfolio</vt:lpstr>
      <vt:lpstr>Ava Kramer ava.m.kramer@gmail.com LinkedIn  Github </vt:lpstr>
      <vt:lpstr>Projects Overview</vt:lpstr>
      <vt:lpstr>Video Game Popularity Project</vt:lpstr>
      <vt:lpstr>Sales by Region</vt:lpstr>
      <vt:lpstr>Sales by Genre</vt:lpstr>
      <vt:lpstr>Analysis Process</vt:lpstr>
      <vt:lpstr>Conclusions &amp; Recommendations</vt:lpstr>
      <vt:lpstr>PowerPoint Presentation</vt:lpstr>
      <vt:lpstr>Preparing for Influenza Season in the U.S.</vt:lpstr>
      <vt:lpstr>Influenza Project Overview</vt:lpstr>
      <vt:lpstr>Influenza Deaths by Month and Region</vt:lpstr>
      <vt:lpstr>Vulnerable Population</vt:lpstr>
      <vt:lpstr>Analysis Process</vt:lpstr>
      <vt:lpstr>Conclusions &amp; Recommendations</vt:lpstr>
      <vt:lpstr>Project Links</vt:lpstr>
      <vt:lpstr>Rockbuster Stealth Data Analysis Project</vt:lpstr>
      <vt:lpstr>Rockbuster Project Overview</vt:lpstr>
      <vt:lpstr>Highest and Lowest Revenue Contribution</vt:lpstr>
      <vt:lpstr>Geographic Regions</vt:lpstr>
      <vt:lpstr>Analysis Process</vt:lpstr>
      <vt:lpstr>Conclusions &amp; Recommendations</vt:lpstr>
      <vt:lpstr>Project Links</vt:lpstr>
      <vt:lpstr>Instacart Grocery Basket Analysis Project</vt:lpstr>
      <vt:lpstr>When Do Customers Use Instacart the Most?</vt:lpstr>
      <vt:lpstr>Who Uses Instacart the Most?</vt:lpstr>
      <vt:lpstr>Analysis Process</vt:lpstr>
      <vt:lpstr>Conclusions &amp; Recommendations</vt:lpstr>
      <vt:lpstr>Project Links</vt:lpstr>
      <vt:lpstr>Anti-Money Laundering Projects at Global Bank</vt:lpstr>
      <vt:lpstr>Client Loss</vt:lpstr>
      <vt:lpstr>Analysis Process</vt:lpstr>
      <vt:lpstr>Conclusions &amp; Recommendations</vt:lpstr>
      <vt:lpstr>Project Links</vt:lpstr>
      <vt:lpstr>World Happiness Report Analysis</vt:lpstr>
      <vt:lpstr>Correlations Between Happiness Score and Variables</vt:lpstr>
      <vt:lpstr>Happiness Rank and Variables</vt:lpstr>
      <vt:lpstr>Analysis Process</vt:lpstr>
      <vt:lpstr>Conclusions &amp; Recommendations</vt:lpstr>
      <vt:lpstr>Project Links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Analytics Portfolio</dc:title>
  <dc:creator>Ava Kramer</dc:creator>
  <cp:lastModifiedBy>Ava Kramer</cp:lastModifiedBy>
  <cp:revision>2</cp:revision>
  <dcterms:created xsi:type="dcterms:W3CDTF">2023-08-19T15:15:09Z</dcterms:created>
  <dcterms:modified xsi:type="dcterms:W3CDTF">2023-09-27T18:35:50Z</dcterms:modified>
</cp:coreProperties>
</file>